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8" r:id="rId1"/>
  </p:sldMasterIdLst>
  <p:notesMasterIdLst>
    <p:notesMasterId r:id="rId22"/>
  </p:notesMasterIdLst>
  <p:sldIdLst>
    <p:sldId id="256" r:id="rId2"/>
    <p:sldId id="267" r:id="rId3"/>
    <p:sldId id="257" r:id="rId4"/>
    <p:sldId id="269" r:id="rId5"/>
    <p:sldId id="258" r:id="rId6"/>
    <p:sldId id="273" r:id="rId7"/>
    <p:sldId id="259" r:id="rId8"/>
    <p:sldId id="274" r:id="rId9"/>
    <p:sldId id="278" r:id="rId10"/>
    <p:sldId id="260" r:id="rId11"/>
    <p:sldId id="261" r:id="rId12"/>
    <p:sldId id="264" r:id="rId13"/>
    <p:sldId id="275" r:id="rId14"/>
    <p:sldId id="271" r:id="rId15"/>
    <p:sldId id="265" r:id="rId16"/>
    <p:sldId id="270" r:id="rId17"/>
    <p:sldId id="277" r:id="rId18"/>
    <p:sldId id="272" r:id="rId19"/>
    <p:sldId id="279" r:id="rId20"/>
    <p:sldId id="266" r:id="rId2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86BE82-05AF-48D9-B97C-EE095AE35839}" type="doc">
      <dgm:prSet loTypeId="urn:microsoft.com/office/officeart/2005/8/layout/hList1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72D0B76-52DD-47CD-BC95-773A4DEBFAEC}">
      <dgm:prSet phldrT="[Text]"/>
      <dgm:spPr/>
      <dgm:t>
        <a:bodyPr/>
        <a:lstStyle/>
        <a:p>
          <a:r>
            <a:rPr lang="en-US" dirty="0" smtClean="0"/>
            <a:t>Empowerment</a:t>
          </a:r>
          <a:endParaRPr lang="en-US" dirty="0"/>
        </a:p>
      </dgm:t>
    </dgm:pt>
    <dgm:pt modelId="{F78087C2-A8C2-4D76-8726-2CCB0BCB5A2A}" type="parTrans" cxnId="{9C0AF963-B008-44F2-A5CF-282CF8AC239B}">
      <dgm:prSet/>
      <dgm:spPr/>
      <dgm:t>
        <a:bodyPr/>
        <a:lstStyle/>
        <a:p>
          <a:endParaRPr lang="en-US"/>
        </a:p>
      </dgm:t>
    </dgm:pt>
    <dgm:pt modelId="{E9EE0654-94B7-4AA5-8447-3C0FBCBDFB6A}" type="sibTrans" cxnId="{9C0AF963-B008-44F2-A5CF-282CF8AC239B}">
      <dgm:prSet/>
      <dgm:spPr/>
      <dgm:t>
        <a:bodyPr/>
        <a:lstStyle/>
        <a:p>
          <a:endParaRPr lang="en-US"/>
        </a:p>
      </dgm:t>
    </dgm:pt>
    <dgm:pt modelId="{4CF9F6F9-E4EB-4B6C-A632-C6422CE211CD}">
      <dgm:prSet phldrT="[Text]"/>
      <dgm:spPr/>
      <dgm:t>
        <a:bodyPr/>
        <a:lstStyle/>
        <a:p>
          <a:r>
            <a:rPr lang="en-US" dirty="0" smtClean="0"/>
            <a:t>presence</a:t>
          </a:r>
          <a:endParaRPr lang="en-US" dirty="0"/>
        </a:p>
      </dgm:t>
    </dgm:pt>
    <dgm:pt modelId="{2A40F24E-A014-4C84-93D5-6DA85D4282C9}" type="parTrans" cxnId="{33366C8C-7BCF-402A-85CE-8263842688A6}">
      <dgm:prSet/>
      <dgm:spPr/>
      <dgm:t>
        <a:bodyPr/>
        <a:lstStyle/>
        <a:p>
          <a:endParaRPr lang="en-US"/>
        </a:p>
      </dgm:t>
    </dgm:pt>
    <dgm:pt modelId="{8C8AE889-1759-4993-9853-C5CB25DE4078}" type="sibTrans" cxnId="{33366C8C-7BCF-402A-85CE-8263842688A6}">
      <dgm:prSet/>
      <dgm:spPr/>
      <dgm:t>
        <a:bodyPr/>
        <a:lstStyle/>
        <a:p>
          <a:endParaRPr lang="en-US"/>
        </a:p>
      </dgm:t>
    </dgm:pt>
    <dgm:pt modelId="{0ADB28F0-8122-4606-A05C-C127103A967F}">
      <dgm:prSet phldrT="[Text]"/>
      <dgm:spPr/>
      <dgm:t>
        <a:bodyPr/>
        <a:lstStyle/>
        <a:p>
          <a:r>
            <a:rPr lang="en-US" dirty="0" smtClean="0"/>
            <a:t>partner support</a:t>
          </a:r>
          <a:endParaRPr lang="en-US" dirty="0"/>
        </a:p>
      </dgm:t>
    </dgm:pt>
    <dgm:pt modelId="{B33A2060-13F0-4F15-95CA-765B4E4489CC}" type="parTrans" cxnId="{B5670ADF-8158-4672-870E-DC3E7C0569D8}">
      <dgm:prSet/>
      <dgm:spPr/>
      <dgm:t>
        <a:bodyPr/>
        <a:lstStyle/>
        <a:p>
          <a:endParaRPr lang="en-US"/>
        </a:p>
      </dgm:t>
    </dgm:pt>
    <dgm:pt modelId="{E7441DFF-C0AF-4CA4-AD52-4DBF621076BE}" type="sibTrans" cxnId="{B5670ADF-8158-4672-870E-DC3E7C0569D8}">
      <dgm:prSet/>
      <dgm:spPr/>
      <dgm:t>
        <a:bodyPr/>
        <a:lstStyle/>
        <a:p>
          <a:endParaRPr lang="en-US"/>
        </a:p>
      </dgm:t>
    </dgm:pt>
    <dgm:pt modelId="{E3416AF4-834C-479C-81A2-4EEDFB4FF12A}">
      <dgm:prSet phldrT="[Text]"/>
      <dgm:spPr/>
      <dgm:t>
        <a:bodyPr/>
        <a:lstStyle/>
        <a:p>
          <a:r>
            <a:rPr lang="en-US" dirty="0" smtClean="0"/>
            <a:t>Enterprise</a:t>
          </a:r>
          <a:endParaRPr lang="en-US" dirty="0"/>
        </a:p>
      </dgm:t>
    </dgm:pt>
    <dgm:pt modelId="{BF704C29-E01C-4600-9D28-5C1F469D6101}" type="parTrans" cxnId="{C7E07A6B-2C6D-41B3-A8B6-F966B4795874}">
      <dgm:prSet/>
      <dgm:spPr/>
      <dgm:t>
        <a:bodyPr/>
        <a:lstStyle/>
        <a:p>
          <a:endParaRPr lang="en-US"/>
        </a:p>
      </dgm:t>
    </dgm:pt>
    <dgm:pt modelId="{C66A1455-B35F-4473-A78C-D4983F4FE51F}" type="sibTrans" cxnId="{C7E07A6B-2C6D-41B3-A8B6-F966B4795874}">
      <dgm:prSet/>
      <dgm:spPr/>
      <dgm:t>
        <a:bodyPr/>
        <a:lstStyle/>
        <a:p>
          <a:endParaRPr lang="en-US"/>
        </a:p>
      </dgm:t>
    </dgm:pt>
    <dgm:pt modelId="{D17623DB-CE24-4FA7-8407-FF26280E0580}">
      <dgm:prSet phldrT="[Text]"/>
      <dgm:spPr/>
      <dgm:t>
        <a:bodyPr/>
        <a:lstStyle/>
        <a:p>
          <a:r>
            <a:rPr lang="en-US" dirty="0" smtClean="0"/>
            <a:t>commodities</a:t>
          </a:r>
          <a:endParaRPr lang="en-US" dirty="0"/>
        </a:p>
      </dgm:t>
    </dgm:pt>
    <dgm:pt modelId="{10FBF8EF-2015-462A-AC3D-0CF7D741E5E1}" type="parTrans" cxnId="{A212E7AD-DAB8-4018-AD79-6731335D848E}">
      <dgm:prSet/>
      <dgm:spPr/>
      <dgm:t>
        <a:bodyPr/>
        <a:lstStyle/>
        <a:p>
          <a:endParaRPr lang="en-US"/>
        </a:p>
      </dgm:t>
    </dgm:pt>
    <dgm:pt modelId="{94381F47-72A8-4422-AC29-6C3E513A3BE1}" type="sibTrans" cxnId="{A212E7AD-DAB8-4018-AD79-6731335D848E}">
      <dgm:prSet/>
      <dgm:spPr/>
      <dgm:t>
        <a:bodyPr/>
        <a:lstStyle/>
        <a:p>
          <a:endParaRPr lang="en-US"/>
        </a:p>
      </dgm:t>
    </dgm:pt>
    <dgm:pt modelId="{66EFE1B7-2BCF-470C-8C10-06E75DB5E950}">
      <dgm:prSet phldrT="[Text]"/>
      <dgm:spPr/>
      <dgm:t>
        <a:bodyPr/>
        <a:lstStyle/>
        <a:p>
          <a:r>
            <a:rPr lang="en-US" dirty="0" smtClean="0"/>
            <a:t>value added services</a:t>
          </a:r>
          <a:endParaRPr lang="en-US" dirty="0"/>
        </a:p>
      </dgm:t>
    </dgm:pt>
    <dgm:pt modelId="{C58D68F0-9388-457A-BDFE-4A6F1A3E1716}" type="parTrans" cxnId="{A91BE3A3-E36C-4332-8AA2-BD4BE2A7CE49}">
      <dgm:prSet/>
      <dgm:spPr/>
      <dgm:t>
        <a:bodyPr/>
        <a:lstStyle/>
        <a:p>
          <a:endParaRPr lang="en-US"/>
        </a:p>
      </dgm:t>
    </dgm:pt>
    <dgm:pt modelId="{6BD69CC0-C9B7-47D1-AFA6-3A032238EB28}" type="sibTrans" cxnId="{A91BE3A3-E36C-4332-8AA2-BD4BE2A7CE49}">
      <dgm:prSet/>
      <dgm:spPr/>
      <dgm:t>
        <a:bodyPr/>
        <a:lstStyle/>
        <a:p>
          <a:endParaRPr lang="en-US"/>
        </a:p>
      </dgm:t>
    </dgm:pt>
    <dgm:pt modelId="{D77DE9CD-3398-473C-B66A-13EBC26E2495}">
      <dgm:prSet phldrT="[Text]"/>
      <dgm:spPr/>
      <dgm:t>
        <a:bodyPr/>
        <a:lstStyle/>
        <a:p>
          <a:r>
            <a:rPr lang="en-US" dirty="0" smtClean="0"/>
            <a:t>Economic Development</a:t>
          </a:r>
          <a:endParaRPr lang="en-US" dirty="0"/>
        </a:p>
      </dgm:t>
    </dgm:pt>
    <dgm:pt modelId="{C5C0341B-6C3F-499F-8E72-93ED71E0C0D9}" type="parTrans" cxnId="{4091E452-23A2-4DD7-A92F-D4C0907DBF92}">
      <dgm:prSet/>
      <dgm:spPr/>
      <dgm:t>
        <a:bodyPr/>
        <a:lstStyle/>
        <a:p>
          <a:endParaRPr lang="en-US"/>
        </a:p>
      </dgm:t>
    </dgm:pt>
    <dgm:pt modelId="{A9E2AD5B-F259-42D3-A279-CEC59C5FD12F}" type="sibTrans" cxnId="{4091E452-23A2-4DD7-A92F-D4C0907DBF92}">
      <dgm:prSet/>
      <dgm:spPr/>
      <dgm:t>
        <a:bodyPr/>
        <a:lstStyle/>
        <a:p>
          <a:endParaRPr lang="en-US"/>
        </a:p>
      </dgm:t>
    </dgm:pt>
    <dgm:pt modelId="{E58E16DD-5135-4BF3-B99F-83201D0BBC86}">
      <dgm:prSet phldrT="[Text]"/>
      <dgm:spPr/>
      <dgm:t>
        <a:bodyPr/>
        <a:lstStyle/>
        <a:p>
          <a:r>
            <a:rPr lang="en-US" dirty="0" smtClean="0"/>
            <a:t>education</a:t>
          </a:r>
          <a:endParaRPr lang="en-US" dirty="0"/>
        </a:p>
      </dgm:t>
    </dgm:pt>
    <dgm:pt modelId="{4FFBEF54-F2DA-4AF2-B6F0-6E8329E783C1}" type="parTrans" cxnId="{3163ABEC-EBA6-4B26-9FC2-1B09CDD6FE17}">
      <dgm:prSet/>
      <dgm:spPr/>
      <dgm:t>
        <a:bodyPr/>
        <a:lstStyle/>
        <a:p>
          <a:endParaRPr lang="en-US"/>
        </a:p>
      </dgm:t>
    </dgm:pt>
    <dgm:pt modelId="{05909D12-8371-4F12-8CF3-12111E336345}" type="sibTrans" cxnId="{3163ABEC-EBA6-4B26-9FC2-1B09CDD6FE17}">
      <dgm:prSet/>
      <dgm:spPr/>
      <dgm:t>
        <a:bodyPr/>
        <a:lstStyle/>
        <a:p>
          <a:endParaRPr lang="en-US"/>
        </a:p>
      </dgm:t>
    </dgm:pt>
    <dgm:pt modelId="{2C7651CA-564D-43DA-A082-4F4F9E4D830C}">
      <dgm:prSet phldrT="[Text]"/>
      <dgm:spPr/>
      <dgm:t>
        <a:bodyPr/>
        <a:lstStyle/>
        <a:p>
          <a:r>
            <a:rPr lang="en-US" dirty="0" smtClean="0"/>
            <a:t>housing</a:t>
          </a:r>
          <a:endParaRPr lang="en-US" dirty="0"/>
        </a:p>
      </dgm:t>
    </dgm:pt>
    <dgm:pt modelId="{70B0B5EC-504F-4690-B046-B070AE12DD14}" type="parTrans" cxnId="{81D274CB-1D98-41AA-8A97-4D43FB975BD4}">
      <dgm:prSet/>
      <dgm:spPr/>
      <dgm:t>
        <a:bodyPr/>
        <a:lstStyle/>
        <a:p>
          <a:endParaRPr lang="en-US"/>
        </a:p>
      </dgm:t>
    </dgm:pt>
    <dgm:pt modelId="{105B19BD-89B9-4594-B31C-5DA7153C6071}" type="sibTrans" cxnId="{81D274CB-1D98-41AA-8A97-4D43FB975BD4}">
      <dgm:prSet/>
      <dgm:spPr/>
      <dgm:t>
        <a:bodyPr/>
        <a:lstStyle/>
        <a:p>
          <a:endParaRPr lang="en-US"/>
        </a:p>
      </dgm:t>
    </dgm:pt>
    <dgm:pt modelId="{B393358C-6360-4E11-B493-09A6AC4D10CA}">
      <dgm:prSet phldrT="[Text]"/>
      <dgm:spPr/>
      <dgm:t>
        <a:bodyPr/>
        <a:lstStyle/>
        <a:p>
          <a:r>
            <a:rPr lang="en-US" dirty="0" smtClean="0"/>
            <a:t>positive discipline</a:t>
          </a:r>
          <a:endParaRPr lang="en-US" dirty="0"/>
        </a:p>
      </dgm:t>
    </dgm:pt>
    <dgm:pt modelId="{A445BDEC-4118-40AF-A864-091F0F8090C5}" type="parTrans" cxnId="{F3746B73-8FBB-4656-916A-403A0607441B}">
      <dgm:prSet/>
      <dgm:spPr/>
      <dgm:t>
        <a:bodyPr/>
        <a:lstStyle/>
        <a:p>
          <a:endParaRPr lang="en-US"/>
        </a:p>
      </dgm:t>
    </dgm:pt>
    <dgm:pt modelId="{C23327EE-1C06-4C44-9799-6E6068806C2C}" type="sibTrans" cxnId="{F3746B73-8FBB-4656-916A-403A0607441B}">
      <dgm:prSet/>
      <dgm:spPr/>
      <dgm:t>
        <a:bodyPr/>
        <a:lstStyle/>
        <a:p>
          <a:endParaRPr lang="en-US"/>
        </a:p>
      </dgm:t>
    </dgm:pt>
    <dgm:pt modelId="{B7377BED-0CB8-436E-AA93-CBC6F0020F02}">
      <dgm:prSet phldrT="[Text]"/>
      <dgm:spPr/>
      <dgm:t>
        <a:bodyPr/>
        <a:lstStyle/>
        <a:p>
          <a:r>
            <a:rPr lang="en-US" dirty="0" smtClean="0"/>
            <a:t>Information/ data stream</a:t>
          </a:r>
          <a:endParaRPr lang="en-US" dirty="0"/>
        </a:p>
      </dgm:t>
    </dgm:pt>
    <dgm:pt modelId="{5D604306-E85A-4383-8CD0-6B41F8A95D92}" type="parTrans" cxnId="{23953284-EEBF-4C4B-B372-6892A2A07B8A}">
      <dgm:prSet/>
      <dgm:spPr/>
      <dgm:t>
        <a:bodyPr/>
        <a:lstStyle/>
        <a:p>
          <a:endParaRPr lang="en-US"/>
        </a:p>
      </dgm:t>
    </dgm:pt>
    <dgm:pt modelId="{419890C0-8A09-4E87-8CD4-42A596509ABE}" type="sibTrans" cxnId="{23953284-EEBF-4C4B-B372-6892A2A07B8A}">
      <dgm:prSet/>
      <dgm:spPr/>
      <dgm:t>
        <a:bodyPr/>
        <a:lstStyle/>
        <a:p>
          <a:endParaRPr lang="en-US"/>
        </a:p>
      </dgm:t>
    </dgm:pt>
    <dgm:pt modelId="{815D2ED4-8541-4ADB-AB1B-D44AC7AB4794}">
      <dgm:prSet phldrT="[Text]"/>
      <dgm:spPr/>
      <dgm:t>
        <a:bodyPr/>
        <a:lstStyle/>
        <a:p>
          <a:r>
            <a:rPr lang="en-US" dirty="0" smtClean="0"/>
            <a:t>health</a:t>
          </a:r>
          <a:endParaRPr lang="en-US" dirty="0"/>
        </a:p>
      </dgm:t>
    </dgm:pt>
    <dgm:pt modelId="{487CBD28-4D8F-4320-9F05-DA6B284C49BA}" type="parTrans" cxnId="{15BE6F19-4734-49B8-81AD-2E5BDE02B9C4}">
      <dgm:prSet/>
      <dgm:spPr/>
      <dgm:t>
        <a:bodyPr/>
        <a:lstStyle/>
        <a:p>
          <a:endParaRPr lang="en-US"/>
        </a:p>
      </dgm:t>
    </dgm:pt>
    <dgm:pt modelId="{FD96090C-0619-4A38-BDB1-4FCE3F9443FF}" type="sibTrans" cxnId="{15BE6F19-4734-49B8-81AD-2E5BDE02B9C4}">
      <dgm:prSet/>
      <dgm:spPr/>
      <dgm:t>
        <a:bodyPr/>
        <a:lstStyle/>
        <a:p>
          <a:endParaRPr lang="en-US"/>
        </a:p>
      </dgm:t>
    </dgm:pt>
    <dgm:pt modelId="{5EFE6473-EC99-4087-980A-9A35656399B9}" type="pres">
      <dgm:prSet presAssocID="{3986BE82-05AF-48D9-B97C-EE095AE35839}" presName="Name0" presStyleCnt="0">
        <dgm:presLayoutVars>
          <dgm:dir/>
          <dgm:animLvl val="lvl"/>
          <dgm:resizeHandles val="exact"/>
        </dgm:presLayoutVars>
      </dgm:prSet>
      <dgm:spPr/>
    </dgm:pt>
    <dgm:pt modelId="{49CEACF0-BAF3-4B40-A3A3-E62EB6663E11}" type="pres">
      <dgm:prSet presAssocID="{A72D0B76-52DD-47CD-BC95-773A4DEBFAEC}" presName="composite" presStyleCnt="0"/>
      <dgm:spPr/>
    </dgm:pt>
    <dgm:pt modelId="{0F8938CE-309C-44BF-852D-32CB85407F16}" type="pres">
      <dgm:prSet presAssocID="{A72D0B76-52DD-47CD-BC95-773A4DEBFAE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27B4ED-2807-4DEC-886B-A4B73DDBEF57}" type="pres">
      <dgm:prSet presAssocID="{A72D0B76-52DD-47CD-BC95-773A4DEBFAEC}" presName="desTx" presStyleLbl="alignAccFollowNode1" presStyleIdx="0" presStyleCnt="3">
        <dgm:presLayoutVars>
          <dgm:bulletEnabled val="1"/>
        </dgm:presLayoutVars>
      </dgm:prSet>
      <dgm:spPr/>
    </dgm:pt>
    <dgm:pt modelId="{8B7C295F-95D7-4CE1-B4E7-AEF3A7558416}" type="pres">
      <dgm:prSet presAssocID="{E9EE0654-94B7-4AA5-8447-3C0FBCBDFB6A}" presName="space" presStyleCnt="0"/>
      <dgm:spPr/>
    </dgm:pt>
    <dgm:pt modelId="{BBFD48AD-0DF1-475D-87FD-CD70ED952FBD}" type="pres">
      <dgm:prSet presAssocID="{E3416AF4-834C-479C-81A2-4EEDFB4FF12A}" presName="composite" presStyleCnt="0"/>
      <dgm:spPr/>
    </dgm:pt>
    <dgm:pt modelId="{501EA820-1A32-4811-80CD-583340006C4D}" type="pres">
      <dgm:prSet presAssocID="{E3416AF4-834C-479C-81A2-4EEDFB4FF12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2DB6DC-C7A8-414D-AF87-0358911EE5A5}" type="pres">
      <dgm:prSet presAssocID="{E3416AF4-834C-479C-81A2-4EEDFB4FF12A}" presName="desTx" presStyleLbl="alignAccFollowNode1" presStyleIdx="1" presStyleCnt="3">
        <dgm:presLayoutVars>
          <dgm:bulletEnabled val="1"/>
        </dgm:presLayoutVars>
      </dgm:prSet>
      <dgm:spPr/>
    </dgm:pt>
    <dgm:pt modelId="{32075763-F3BD-494B-AD61-2DD099654A59}" type="pres">
      <dgm:prSet presAssocID="{C66A1455-B35F-4473-A78C-D4983F4FE51F}" presName="space" presStyleCnt="0"/>
      <dgm:spPr/>
    </dgm:pt>
    <dgm:pt modelId="{F6D18D43-8742-4C25-B5FC-29B1CA4425C8}" type="pres">
      <dgm:prSet presAssocID="{D77DE9CD-3398-473C-B66A-13EBC26E2495}" presName="composite" presStyleCnt="0"/>
      <dgm:spPr/>
    </dgm:pt>
    <dgm:pt modelId="{CFAF959C-1887-45D9-B2B0-29749C1A26E5}" type="pres">
      <dgm:prSet presAssocID="{D77DE9CD-3398-473C-B66A-13EBC26E249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64C5A75C-A798-4E00-B513-5F375301B5B6}" type="pres">
      <dgm:prSet presAssocID="{D77DE9CD-3398-473C-B66A-13EBC26E249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67CE7BF-0222-44E8-8F06-882B151A0636}" type="presOf" srcId="{D77DE9CD-3398-473C-B66A-13EBC26E2495}" destId="{CFAF959C-1887-45D9-B2B0-29749C1A26E5}" srcOrd="0" destOrd="0" presId="urn:microsoft.com/office/officeart/2005/8/layout/hList1"/>
    <dgm:cxn modelId="{156F2C10-C4F8-44FF-A0B7-D6CAA3F86EC4}" type="presOf" srcId="{0ADB28F0-8122-4606-A05C-C127103A967F}" destId="{0427B4ED-2807-4DEC-886B-A4B73DDBEF57}" srcOrd="0" destOrd="1" presId="urn:microsoft.com/office/officeart/2005/8/layout/hList1"/>
    <dgm:cxn modelId="{9240059A-FAC2-446D-B4E3-231E9B6CB9FD}" type="presOf" srcId="{B7377BED-0CB8-436E-AA93-CBC6F0020F02}" destId="{152DB6DC-C7A8-414D-AF87-0358911EE5A5}" srcOrd="0" destOrd="2" presId="urn:microsoft.com/office/officeart/2005/8/layout/hList1"/>
    <dgm:cxn modelId="{3163ABEC-EBA6-4B26-9FC2-1B09CDD6FE17}" srcId="{D77DE9CD-3398-473C-B66A-13EBC26E2495}" destId="{E58E16DD-5135-4BF3-B99F-83201D0BBC86}" srcOrd="0" destOrd="0" parTransId="{4FFBEF54-F2DA-4AF2-B6F0-6E8329E783C1}" sibTransId="{05909D12-8371-4F12-8CF3-12111E336345}"/>
    <dgm:cxn modelId="{A91BE3A3-E36C-4332-8AA2-BD4BE2A7CE49}" srcId="{E3416AF4-834C-479C-81A2-4EEDFB4FF12A}" destId="{66EFE1B7-2BCF-470C-8C10-06E75DB5E950}" srcOrd="1" destOrd="0" parTransId="{C58D68F0-9388-457A-BDFE-4A6F1A3E1716}" sibTransId="{6BD69CC0-C9B7-47D1-AFA6-3A032238EB28}"/>
    <dgm:cxn modelId="{4091E452-23A2-4DD7-A92F-D4C0907DBF92}" srcId="{3986BE82-05AF-48D9-B97C-EE095AE35839}" destId="{D77DE9CD-3398-473C-B66A-13EBC26E2495}" srcOrd="2" destOrd="0" parTransId="{C5C0341B-6C3F-499F-8E72-93ED71E0C0D9}" sibTransId="{A9E2AD5B-F259-42D3-A279-CEC59C5FD12F}"/>
    <dgm:cxn modelId="{15BE6F19-4734-49B8-81AD-2E5BDE02B9C4}" srcId="{D77DE9CD-3398-473C-B66A-13EBC26E2495}" destId="{815D2ED4-8541-4ADB-AB1B-D44AC7AB4794}" srcOrd="1" destOrd="0" parTransId="{487CBD28-4D8F-4320-9F05-DA6B284C49BA}" sibTransId="{FD96090C-0619-4A38-BDB1-4FCE3F9443FF}"/>
    <dgm:cxn modelId="{5BCD3F12-08D9-4DF8-B92C-DBD2CC8C82A3}" type="presOf" srcId="{3986BE82-05AF-48D9-B97C-EE095AE35839}" destId="{5EFE6473-EC99-4087-980A-9A35656399B9}" srcOrd="0" destOrd="0" presId="urn:microsoft.com/office/officeart/2005/8/layout/hList1"/>
    <dgm:cxn modelId="{B200366F-173C-4D48-A56C-538BF69436C4}" type="presOf" srcId="{B393358C-6360-4E11-B493-09A6AC4D10CA}" destId="{0427B4ED-2807-4DEC-886B-A4B73DDBEF57}" srcOrd="0" destOrd="2" presId="urn:microsoft.com/office/officeart/2005/8/layout/hList1"/>
    <dgm:cxn modelId="{33366C8C-7BCF-402A-85CE-8263842688A6}" srcId="{A72D0B76-52DD-47CD-BC95-773A4DEBFAEC}" destId="{4CF9F6F9-E4EB-4B6C-A632-C6422CE211CD}" srcOrd="0" destOrd="0" parTransId="{2A40F24E-A014-4C84-93D5-6DA85D4282C9}" sibTransId="{8C8AE889-1759-4993-9853-C5CB25DE4078}"/>
    <dgm:cxn modelId="{7A2BF9D3-BD96-481E-8ECE-514712AA51EC}" type="presOf" srcId="{815D2ED4-8541-4ADB-AB1B-D44AC7AB4794}" destId="{64C5A75C-A798-4E00-B513-5F375301B5B6}" srcOrd="0" destOrd="1" presId="urn:microsoft.com/office/officeart/2005/8/layout/hList1"/>
    <dgm:cxn modelId="{C7E07A6B-2C6D-41B3-A8B6-F966B4795874}" srcId="{3986BE82-05AF-48D9-B97C-EE095AE35839}" destId="{E3416AF4-834C-479C-81A2-4EEDFB4FF12A}" srcOrd="1" destOrd="0" parTransId="{BF704C29-E01C-4600-9D28-5C1F469D6101}" sibTransId="{C66A1455-B35F-4473-A78C-D4983F4FE51F}"/>
    <dgm:cxn modelId="{3F3044FC-BB26-40DF-AC34-8CB12F97B564}" type="presOf" srcId="{D17623DB-CE24-4FA7-8407-FF26280E0580}" destId="{152DB6DC-C7A8-414D-AF87-0358911EE5A5}" srcOrd="0" destOrd="0" presId="urn:microsoft.com/office/officeart/2005/8/layout/hList1"/>
    <dgm:cxn modelId="{9C0AF963-B008-44F2-A5CF-282CF8AC239B}" srcId="{3986BE82-05AF-48D9-B97C-EE095AE35839}" destId="{A72D0B76-52DD-47CD-BC95-773A4DEBFAEC}" srcOrd="0" destOrd="0" parTransId="{F78087C2-A8C2-4D76-8726-2CCB0BCB5A2A}" sibTransId="{E9EE0654-94B7-4AA5-8447-3C0FBCBDFB6A}"/>
    <dgm:cxn modelId="{23953284-EEBF-4C4B-B372-6892A2A07B8A}" srcId="{E3416AF4-834C-479C-81A2-4EEDFB4FF12A}" destId="{B7377BED-0CB8-436E-AA93-CBC6F0020F02}" srcOrd="2" destOrd="0" parTransId="{5D604306-E85A-4383-8CD0-6B41F8A95D92}" sibTransId="{419890C0-8A09-4E87-8CD4-42A596509ABE}"/>
    <dgm:cxn modelId="{BC4E035A-5B03-44BF-A201-2B7C066072E7}" type="presOf" srcId="{E3416AF4-834C-479C-81A2-4EEDFB4FF12A}" destId="{501EA820-1A32-4811-80CD-583340006C4D}" srcOrd="0" destOrd="0" presId="urn:microsoft.com/office/officeart/2005/8/layout/hList1"/>
    <dgm:cxn modelId="{EF709735-F3A9-4464-8AC4-84880CA18ABD}" type="presOf" srcId="{A72D0B76-52DD-47CD-BC95-773A4DEBFAEC}" destId="{0F8938CE-309C-44BF-852D-32CB85407F16}" srcOrd="0" destOrd="0" presId="urn:microsoft.com/office/officeart/2005/8/layout/hList1"/>
    <dgm:cxn modelId="{F3746B73-8FBB-4656-916A-403A0607441B}" srcId="{A72D0B76-52DD-47CD-BC95-773A4DEBFAEC}" destId="{B393358C-6360-4E11-B493-09A6AC4D10CA}" srcOrd="2" destOrd="0" parTransId="{A445BDEC-4118-40AF-A864-091F0F8090C5}" sibTransId="{C23327EE-1C06-4C44-9799-6E6068806C2C}"/>
    <dgm:cxn modelId="{A212E7AD-DAB8-4018-AD79-6731335D848E}" srcId="{E3416AF4-834C-479C-81A2-4EEDFB4FF12A}" destId="{D17623DB-CE24-4FA7-8407-FF26280E0580}" srcOrd="0" destOrd="0" parTransId="{10FBF8EF-2015-462A-AC3D-0CF7D741E5E1}" sibTransId="{94381F47-72A8-4422-AC29-6C3E513A3BE1}"/>
    <dgm:cxn modelId="{B5670ADF-8158-4672-870E-DC3E7C0569D8}" srcId="{A72D0B76-52DD-47CD-BC95-773A4DEBFAEC}" destId="{0ADB28F0-8122-4606-A05C-C127103A967F}" srcOrd="1" destOrd="0" parTransId="{B33A2060-13F0-4F15-95CA-765B4E4489CC}" sibTransId="{E7441DFF-C0AF-4CA4-AD52-4DBF621076BE}"/>
    <dgm:cxn modelId="{81D274CB-1D98-41AA-8A97-4D43FB975BD4}" srcId="{D77DE9CD-3398-473C-B66A-13EBC26E2495}" destId="{2C7651CA-564D-43DA-A082-4F4F9E4D830C}" srcOrd="2" destOrd="0" parTransId="{70B0B5EC-504F-4690-B046-B070AE12DD14}" sibTransId="{105B19BD-89B9-4594-B31C-5DA7153C6071}"/>
    <dgm:cxn modelId="{52537175-9DA5-4446-913D-C7AF7A34CD19}" type="presOf" srcId="{2C7651CA-564D-43DA-A082-4F4F9E4D830C}" destId="{64C5A75C-A798-4E00-B513-5F375301B5B6}" srcOrd="0" destOrd="2" presId="urn:microsoft.com/office/officeart/2005/8/layout/hList1"/>
    <dgm:cxn modelId="{A7366EFD-D475-40C4-88E6-6331A327A7DE}" type="presOf" srcId="{4CF9F6F9-E4EB-4B6C-A632-C6422CE211CD}" destId="{0427B4ED-2807-4DEC-886B-A4B73DDBEF57}" srcOrd="0" destOrd="0" presId="urn:microsoft.com/office/officeart/2005/8/layout/hList1"/>
    <dgm:cxn modelId="{64E70D34-5575-41BE-9618-1EB537F42B14}" type="presOf" srcId="{66EFE1B7-2BCF-470C-8C10-06E75DB5E950}" destId="{152DB6DC-C7A8-414D-AF87-0358911EE5A5}" srcOrd="0" destOrd="1" presId="urn:microsoft.com/office/officeart/2005/8/layout/hList1"/>
    <dgm:cxn modelId="{BF6183F2-823F-4344-9EEA-D6A2D3F7AEF6}" type="presOf" srcId="{E58E16DD-5135-4BF3-B99F-83201D0BBC86}" destId="{64C5A75C-A798-4E00-B513-5F375301B5B6}" srcOrd="0" destOrd="0" presId="urn:microsoft.com/office/officeart/2005/8/layout/hList1"/>
    <dgm:cxn modelId="{E3428196-EB71-43AC-ADEE-F7FD323804E6}" type="presParOf" srcId="{5EFE6473-EC99-4087-980A-9A35656399B9}" destId="{49CEACF0-BAF3-4B40-A3A3-E62EB6663E11}" srcOrd="0" destOrd="0" presId="urn:microsoft.com/office/officeart/2005/8/layout/hList1"/>
    <dgm:cxn modelId="{EE467B94-F903-46B0-B723-73A733CDC915}" type="presParOf" srcId="{49CEACF0-BAF3-4B40-A3A3-E62EB6663E11}" destId="{0F8938CE-309C-44BF-852D-32CB85407F16}" srcOrd="0" destOrd="0" presId="urn:microsoft.com/office/officeart/2005/8/layout/hList1"/>
    <dgm:cxn modelId="{AC6A703C-7DF1-4526-B78F-27F445DEBE1B}" type="presParOf" srcId="{49CEACF0-BAF3-4B40-A3A3-E62EB6663E11}" destId="{0427B4ED-2807-4DEC-886B-A4B73DDBEF57}" srcOrd="1" destOrd="0" presId="urn:microsoft.com/office/officeart/2005/8/layout/hList1"/>
    <dgm:cxn modelId="{30EFA874-CD39-4CAE-95F9-B9E17AAAAC3D}" type="presParOf" srcId="{5EFE6473-EC99-4087-980A-9A35656399B9}" destId="{8B7C295F-95D7-4CE1-B4E7-AEF3A7558416}" srcOrd="1" destOrd="0" presId="urn:microsoft.com/office/officeart/2005/8/layout/hList1"/>
    <dgm:cxn modelId="{1FCB2A7F-E752-4CB5-9B84-6A0412FB5E8C}" type="presParOf" srcId="{5EFE6473-EC99-4087-980A-9A35656399B9}" destId="{BBFD48AD-0DF1-475D-87FD-CD70ED952FBD}" srcOrd="2" destOrd="0" presId="urn:microsoft.com/office/officeart/2005/8/layout/hList1"/>
    <dgm:cxn modelId="{91D67840-6B0E-4CE5-B2CE-6181A6E10959}" type="presParOf" srcId="{BBFD48AD-0DF1-475D-87FD-CD70ED952FBD}" destId="{501EA820-1A32-4811-80CD-583340006C4D}" srcOrd="0" destOrd="0" presId="urn:microsoft.com/office/officeart/2005/8/layout/hList1"/>
    <dgm:cxn modelId="{CA35A217-DC95-4349-BA92-5A740FA83B53}" type="presParOf" srcId="{BBFD48AD-0DF1-475D-87FD-CD70ED952FBD}" destId="{152DB6DC-C7A8-414D-AF87-0358911EE5A5}" srcOrd="1" destOrd="0" presId="urn:microsoft.com/office/officeart/2005/8/layout/hList1"/>
    <dgm:cxn modelId="{EFD4426E-B7DB-4027-BD99-DAC2DCA20BE2}" type="presParOf" srcId="{5EFE6473-EC99-4087-980A-9A35656399B9}" destId="{32075763-F3BD-494B-AD61-2DD099654A59}" srcOrd="3" destOrd="0" presId="urn:microsoft.com/office/officeart/2005/8/layout/hList1"/>
    <dgm:cxn modelId="{23DADEEF-3E66-40A1-92F6-13BF0DE04501}" type="presParOf" srcId="{5EFE6473-EC99-4087-980A-9A35656399B9}" destId="{F6D18D43-8742-4C25-B5FC-29B1CA4425C8}" srcOrd="4" destOrd="0" presId="urn:microsoft.com/office/officeart/2005/8/layout/hList1"/>
    <dgm:cxn modelId="{29F6CB46-5916-404B-85E5-B480FE624C6D}" type="presParOf" srcId="{F6D18D43-8742-4C25-B5FC-29B1CA4425C8}" destId="{CFAF959C-1887-45D9-B2B0-29749C1A26E5}" srcOrd="0" destOrd="0" presId="urn:microsoft.com/office/officeart/2005/8/layout/hList1"/>
    <dgm:cxn modelId="{78E28150-7317-48C2-999A-734D41177720}" type="presParOf" srcId="{F6D18D43-8742-4C25-B5FC-29B1CA4425C8}" destId="{64C5A75C-A798-4E00-B513-5F375301B5B6}" srcOrd="1" destOrd="0" presId="urn:microsoft.com/office/officeart/2005/8/layout/h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01D0C5-D696-4170-AABE-90EA1F5C9E93}" type="doc">
      <dgm:prSet loTypeId="urn:microsoft.com/office/officeart/2005/8/layout/hList7#1" loCatId="relationship" qsTypeId="urn:microsoft.com/office/officeart/2005/8/quickstyle/3d1" qsCatId="3D" csTypeId="urn:microsoft.com/office/officeart/2005/8/colors/colorful1#1" csCatId="colorful" phldr="1"/>
      <dgm:spPr/>
    </dgm:pt>
    <dgm:pt modelId="{25577EA2-B025-4E70-B05F-1B0C51C96809}">
      <dgm:prSet phldrT="[Text]"/>
      <dgm:spPr/>
      <dgm:t>
        <a:bodyPr/>
        <a:lstStyle/>
        <a:p>
          <a:r>
            <a:rPr lang="en-US" dirty="0" smtClean="0"/>
            <a:t>Government </a:t>
          </a:r>
        </a:p>
        <a:p>
          <a:r>
            <a:rPr lang="en-US" dirty="0" smtClean="0"/>
            <a:t>( MDAs)</a:t>
          </a:r>
          <a:endParaRPr lang="en-US" dirty="0"/>
        </a:p>
      </dgm:t>
    </dgm:pt>
    <dgm:pt modelId="{7AB9D5CF-38E7-4CBE-B9EB-837DF2B17AE0}" type="parTrans" cxnId="{76F3AC5B-132A-410C-9A9F-9FD864855878}">
      <dgm:prSet/>
      <dgm:spPr/>
      <dgm:t>
        <a:bodyPr/>
        <a:lstStyle/>
        <a:p>
          <a:endParaRPr lang="en-US"/>
        </a:p>
      </dgm:t>
    </dgm:pt>
    <dgm:pt modelId="{F88E11EB-18F9-4BEB-A752-0BA8CDF7B0A6}" type="sibTrans" cxnId="{76F3AC5B-132A-410C-9A9F-9FD864855878}">
      <dgm:prSet/>
      <dgm:spPr/>
      <dgm:t>
        <a:bodyPr/>
        <a:lstStyle/>
        <a:p>
          <a:endParaRPr lang="en-US"/>
        </a:p>
      </dgm:t>
    </dgm:pt>
    <dgm:pt modelId="{546CD295-4922-46A6-9146-D349469F9C27}">
      <dgm:prSet phldrT="[Text]"/>
      <dgm:spPr/>
      <dgm:t>
        <a:bodyPr/>
        <a:lstStyle/>
        <a:p>
          <a:r>
            <a:rPr lang="en-US" dirty="0" smtClean="0"/>
            <a:t>Private Sector Agencies</a:t>
          </a:r>
          <a:endParaRPr lang="en-US" dirty="0"/>
        </a:p>
      </dgm:t>
    </dgm:pt>
    <dgm:pt modelId="{9600C251-BFF8-4199-A83F-8CA56089CA43}" type="parTrans" cxnId="{B58C98DA-8E75-4F0A-8A7C-9134EFD3860E}">
      <dgm:prSet/>
      <dgm:spPr/>
      <dgm:t>
        <a:bodyPr/>
        <a:lstStyle/>
        <a:p>
          <a:endParaRPr lang="en-US"/>
        </a:p>
      </dgm:t>
    </dgm:pt>
    <dgm:pt modelId="{F15699E0-771C-415E-8811-6E1CFA33CEF1}" type="sibTrans" cxnId="{B58C98DA-8E75-4F0A-8A7C-9134EFD3860E}">
      <dgm:prSet/>
      <dgm:spPr/>
      <dgm:t>
        <a:bodyPr/>
        <a:lstStyle/>
        <a:p>
          <a:endParaRPr lang="en-US"/>
        </a:p>
      </dgm:t>
    </dgm:pt>
    <dgm:pt modelId="{7DA4C4C1-7C82-4587-BFF8-A52B133A582D}">
      <dgm:prSet phldrT="[Text]"/>
      <dgm:spPr/>
      <dgm:t>
        <a:bodyPr/>
        <a:lstStyle/>
        <a:p>
          <a:r>
            <a:rPr lang="en-US" dirty="0" smtClean="0"/>
            <a:t>CSO Sector Actors</a:t>
          </a:r>
          <a:endParaRPr lang="en-US" dirty="0"/>
        </a:p>
      </dgm:t>
    </dgm:pt>
    <dgm:pt modelId="{78A63638-0CB1-477A-9C36-54C8336BF2BC}" type="parTrans" cxnId="{ABCC6FE0-C5E1-4E1A-A249-5BB768E21EB6}">
      <dgm:prSet/>
      <dgm:spPr/>
      <dgm:t>
        <a:bodyPr/>
        <a:lstStyle/>
        <a:p>
          <a:endParaRPr lang="en-US"/>
        </a:p>
      </dgm:t>
    </dgm:pt>
    <dgm:pt modelId="{FCD51372-19D9-4B1F-88B2-F1CC951F15AB}" type="sibTrans" cxnId="{ABCC6FE0-C5E1-4E1A-A249-5BB768E21EB6}">
      <dgm:prSet/>
      <dgm:spPr/>
      <dgm:t>
        <a:bodyPr/>
        <a:lstStyle/>
        <a:p>
          <a:endParaRPr lang="en-US"/>
        </a:p>
      </dgm:t>
    </dgm:pt>
    <dgm:pt modelId="{93BC6B22-E854-4420-9D9B-0B73CB8BA96B}">
      <dgm:prSet/>
      <dgm:spPr/>
      <dgm:t>
        <a:bodyPr/>
        <a:lstStyle/>
        <a:p>
          <a:r>
            <a:rPr lang="en-US" dirty="0" smtClean="0"/>
            <a:t>International Development Agencies</a:t>
          </a:r>
          <a:endParaRPr lang="en-US" dirty="0"/>
        </a:p>
      </dgm:t>
    </dgm:pt>
    <dgm:pt modelId="{16B62074-D5E2-45CE-B12D-C2ACB924E424}" type="parTrans" cxnId="{97E7FABB-CB01-4366-9771-C38148CEF6E9}">
      <dgm:prSet/>
      <dgm:spPr/>
      <dgm:t>
        <a:bodyPr/>
        <a:lstStyle/>
        <a:p>
          <a:endParaRPr lang="en-US"/>
        </a:p>
      </dgm:t>
    </dgm:pt>
    <dgm:pt modelId="{9BAE424F-B8E6-483C-88EC-F174B6355642}" type="sibTrans" cxnId="{97E7FABB-CB01-4366-9771-C38148CEF6E9}">
      <dgm:prSet/>
      <dgm:spPr/>
      <dgm:t>
        <a:bodyPr/>
        <a:lstStyle/>
        <a:p>
          <a:endParaRPr lang="en-US"/>
        </a:p>
      </dgm:t>
    </dgm:pt>
    <dgm:pt modelId="{3D25594D-018A-40CA-9F19-688BD7427C71}">
      <dgm:prSet/>
      <dgm:spPr/>
      <dgm:t>
        <a:bodyPr/>
        <a:lstStyle/>
        <a:p>
          <a:r>
            <a:rPr lang="en-US" dirty="0" smtClean="0"/>
            <a:t>CULTURAL INSTITUTIONS</a:t>
          </a:r>
          <a:endParaRPr lang="en-US" dirty="0"/>
        </a:p>
      </dgm:t>
    </dgm:pt>
    <dgm:pt modelId="{01F6FFB3-105E-4C97-879A-72CADB0B029D}" type="parTrans" cxnId="{5D01BD65-7809-404A-AFB9-6FBB68962E00}">
      <dgm:prSet/>
      <dgm:spPr/>
      <dgm:t>
        <a:bodyPr/>
        <a:lstStyle/>
        <a:p>
          <a:endParaRPr lang="en-US"/>
        </a:p>
      </dgm:t>
    </dgm:pt>
    <dgm:pt modelId="{FF44FCE9-B7B6-4233-A1B1-492D0B2E876B}" type="sibTrans" cxnId="{5D01BD65-7809-404A-AFB9-6FBB68962E00}">
      <dgm:prSet/>
      <dgm:spPr/>
      <dgm:t>
        <a:bodyPr/>
        <a:lstStyle/>
        <a:p>
          <a:endParaRPr lang="en-US"/>
        </a:p>
      </dgm:t>
    </dgm:pt>
    <dgm:pt modelId="{BDA85840-98BC-47FB-8466-AC46C0BAF11F}">
      <dgm:prSet/>
      <dgm:spPr/>
      <dgm:t>
        <a:bodyPr/>
        <a:lstStyle/>
        <a:p>
          <a:r>
            <a:rPr lang="en-US" dirty="0" smtClean="0"/>
            <a:t>PARENTS/FAMILIES</a:t>
          </a:r>
          <a:endParaRPr lang="en-US" dirty="0"/>
        </a:p>
      </dgm:t>
    </dgm:pt>
    <dgm:pt modelId="{BE90F01F-12D1-41AE-B33F-67066DC610DB}" type="parTrans" cxnId="{580EDFB1-FE34-4C02-B237-F9D684EE4B51}">
      <dgm:prSet/>
      <dgm:spPr/>
      <dgm:t>
        <a:bodyPr/>
        <a:lstStyle/>
        <a:p>
          <a:endParaRPr lang="en-US"/>
        </a:p>
      </dgm:t>
    </dgm:pt>
    <dgm:pt modelId="{C0C2EDDE-DF40-4841-9D92-11BDB8BE61DC}" type="sibTrans" cxnId="{580EDFB1-FE34-4C02-B237-F9D684EE4B51}">
      <dgm:prSet/>
      <dgm:spPr/>
      <dgm:t>
        <a:bodyPr/>
        <a:lstStyle/>
        <a:p>
          <a:endParaRPr lang="en-US"/>
        </a:p>
      </dgm:t>
    </dgm:pt>
    <dgm:pt modelId="{3FAC9120-BB98-4743-A9D6-3446BA3D2E5D}" type="pres">
      <dgm:prSet presAssocID="{D501D0C5-D696-4170-AABE-90EA1F5C9E93}" presName="Name0" presStyleCnt="0">
        <dgm:presLayoutVars>
          <dgm:dir/>
          <dgm:resizeHandles val="exact"/>
        </dgm:presLayoutVars>
      </dgm:prSet>
      <dgm:spPr/>
    </dgm:pt>
    <dgm:pt modelId="{8DE13C3E-E45A-4E58-B0AA-F7F967C0E88E}" type="pres">
      <dgm:prSet presAssocID="{D501D0C5-D696-4170-AABE-90EA1F5C9E93}" presName="fgShape" presStyleLbl="fgShp" presStyleIdx="0" presStyleCnt="1"/>
      <dgm:spPr/>
    </dgm:pt>
    <dgm:pt modelId="{BDA665C9-A921-49F7-AEE1-6B97166D2257}" type="pres">
      <dgm:prSet presAssocID="{D501D0C5-D696-4170-AABE-90EA1F5C9E93}" presName="linComp" presStyleCnt="0"/>
      <dgm:spPr/>
    </dgm:pt>
    <dgm:pt modelId="{94DD1D44-0FFC-4BEC-8866-3B41CDE8D266}" type="pres">
      <dgm:prSet presAssocID="{25577EA2-B025-4E70-B05F-1B0C51C96809}" presName="compNode" presStyleCnt="0"/>
      <dgm:spPr/>
    </dgm:pt>
    <dgm:pt modelId="{2B5341AD-6528-41C3-9513-378DEC6A7ABF}" type="pres">
      <dgm:prSet presAssocID="{25577EA2-B025-4E70-B05F-1B0C51C96809}" presName="bkgdShape" presStyleLbl="node1" presStyleIdx="0" presStyleCnt="6"/>
      <dgm:spPr/>
      <dgm:t>
        <a:bodyPr/>
        <a:lstStyle/>
        <a:p>
          <a:endParaRPr lang="en-US"/>
        </a:p>
      </dgm:t>
    </dgm:pt>
    <dgm:pt modelId="{5A0D2CE7-CD19-4584-A667-FF37D58D47DB}" type="pres">
      <dgm:prSet presAssocID="{25577EA2-B025-4E70-B05F-1B0C51C96809}" presName="node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86A5D2-3B55-4F67-B8C4-7C5671C5DD0A}" type="pres">
      <dgm:prSet presAssocID="{25577EA2-B025-4E70-B05F-1B0C51C96809}" presName="invisiNode" presStyleLbl="node1" presStyleIdx="0" presStyleCnt="6"/>
      <dgm:spPr/>
    </dgm:pt>
    <dgm:pt modelId="{F46E110E-D46A-42F9-B680-B7C8EFE07180}" type="pres">
      <dgm:prSet presAssocID="{25577EA2-B025-4E70-B05F-1B0C51C96809}" presName="imagNode" presStyleLbl="fgImgPlace1" presStyleIdx="0" presStyleCnt="6"/>
      <dgm:spPr/>
    </dgm:pt>
    <dgm:pt modelId="{464C10CB-8261-4F69-A349-89453B6B4E54}" type="pres">
      <dgm:prSet presAssocID="{F88E11EB-18F9-4BEB-A752-0BA8CDF7B0A6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5A8759D-3EBE-40BD-A758-813B21EA8E6E}" type="pres">
      <dgm:prSet presAssocID="{93BC6B22-E854-4420-9D9B-0B73CB8BA96B}" presName="compNode" presStyleCnt="0"/>
      <dgm:spPr/>
    </dgm:pt>
    <dgm:pt modelId="{B8950727-7892-48DE-B888-159870E39BD6}" type="pres">
      <dgm:prSet presAssocID="{93BC6B22-E854-4420-9D9B-0B73CB8BA96B}" presName="bkgdShape" presStyleLbl="node1" presStyleIdx="1" presStyleCnt="6"/>
      <dgm:spPr/>
      <dgm:t>
        <a:bodyPr/>
        <a:lstStyle/>
        <a:p>
          <a:endParaRPr lang="en-US"/>
        </a:p>
      </dgm:t>
    </dgm:pt>
    <dgm:pt modelId="{29C8F088-666F-4866-BF38-053FA1B9B1FC}" type="pres">
      <dgm:prSet presAssocID="{93BC6B22-E854-4420-9D9B-0B73CB8BA96B}" presName="node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03F1BB-C972-4268-BEA4-99A811762F1D}" type="pres">
      <dgm:prSet presAssocID="{93BC6B22-E854-4420-9D9B-0B73CB8BA96B}" presName="invisiNode" presStyleLbl="node1" presStyleIdx="1" presStyleCnt="6"/>
      <dgm:spPr/>
    </dgm:pt>
    <dgm:pt modelId="{8D20A607-B27C-4A1A-A6AF-C828C964BFA8}" type="pres">
      <dgm:prSet presAssocID="{93BC6B22-E854-4420-9D9B-0B73CB8BA96B}" presName="imagNode" presStyleLbl="fgImgPlace1" presStyleIdx="1" presStyleCnt="6"/>
      <dgm:spPr/>
    </dgm:pt>
    <dgm:pt modelId="{EFE9C63E-2DA2-4EEE-966D-0BB89A317706}" type="pres">
      <dgm:prSet presAssocID="{9BAE424F-B8E6-483C-88EC-F174B6355642}" presName="sibTrans" presStyleLbl="sibTrans2D1" presStyleIdx="0" presStyleCnt="0"/>
      <dgm:spPr/>
      <dgm:t>
        <a:bodyPr/>
        <a:lstStyle/>
        <a:p>
          <a:endParaRPr lang="en-US"/>
        </a:p>
      </dgm:t>
    </dgm:pt>
    <dgm:pt modelId="{DD62B0A5-3FC0-42A9-AC4B-FC14BC679957}" type="pres">
      <dgm:prSet presAssocID="{546CD295-4922-46A6-9146-D349469F9C27}" presName="compNode" presStyleCnt="0"/>
      <dgm:spPr/>
    </dgm:pt>
    <dgm:pt modelId="{7A906B43-FB94-4769-BAE3-AEE512F6A77A}" type="pres">
      <dgm:prSet presAssocID="{546CD295-4922-46A6-9146-D349469F9C27}" presName="bkgdShape" presStyleLbl="node1" presStyleIdx="2" presStyleCnt="6"/>
      <dgm:spPr/>
      <dgm:t>
        <a:bodyPr/>
        <a:lstStyle/>
        <a:p>
          <a:endParaRPr lang="en-US"/>
        </a:p>
      </dgm:t>
    </dgm:pt>
    <dgm:pt modelId="{1787062E-4EF5-4DAC-A7F0-9D1CC847C16F}" type="pres">
      <dgm:prSet presAssocID="{546CD295-4922-46A6-9146-D349469F9C27}" presName="node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605BD7-44FD-49B0-A88D-A631033002EC}" type="pres">
      <dgm:prSet presAssocID="{546CD295-4922-46A6-9146-D349469F9C27}" presName="invisiNode" presStyleLbl="node1" presStyleIdx="2" presStyleCnt="6"/>
      <dgm:spPr/>
    </dgm:pt>
    <dgm:pt modelId="{23B2EC33-F507-4213-A63B-34F131DE9799}" type="pres">
      <dgm:prSet presAssocID="{546CD295-4922-46A6-9146-D349469F9C27}" presName="imagNode" presStyleLbl="fgImgPlace1" presStyleIdx="2" presStyleCnt="6"/>
      <dgm:spPr/>
    </dgm:pt>
    <dgm:pt modelId="{716E1C3B-1E79-4E1F-B882-3A34C984A8B0}" type="pres">
      <dgm:prSet presAssocID="{F15699E0-771C-415E-8811-6E1CFA33CEF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E3B83A5B-06BA-4D9D-8740-4A52D9EE78B0}" type="pres">
      <dgm:prSet presAssocID="{7DA4C4C1-7C82-4587-BFF8-A52B133A582D}" presName="compNode" presStyleCnt="0"/>
      <dgm:spPr/>
    </dgm:pt>
    <dgm:pt modelId="{F667601B-DAE3-4FC0-896E-2712CA0C65CF}" type="pres">
      <dgm:prSet presAssocID="{7DA4C4C1-7C82-4587-BFF8-A52B133A582D}" presName="bkgdShape" presStyleLbl="node1" presStyleIdx="3" presStyleCnt="6"/>
      <dgm:spPr/>
      <dgm:t>
        <a:bodyPr/>
        <a:lstStyle/>
        <a:p>
          <a:endParaRPr lang="en-US"/>
        </a:p>
      </dgm:t>
    </dgm:pt>
    <dgm:pt modelId="{C0D92220-FDE7-42A9-899C-6FE61FEB87A6}" type="pres">
      <dgm:prSet presAssocID="{7DA4C4C1-7C82-4587-BFF8-A52B133A582D}" presName="node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E65DA-A4C1-4136-8741-705378D2B8C5}" type="pres">
      <dgm:prSet presAssocID="{7DA4C4C1-7C82-4587-BFF8-A52B133A582D}" presName="invisiNode" presStyleLbl="node1" presStyleIdx="3" presStyleCnt="6"/>
      <dgm:spPr/>
    </dgm:pt>
    <dgm:pt modelId="{1D710CB0-778F-413A-A504-D5D5B9057E73}" type="pres">
      <dgm:prSet presAssocID="{7DA4C4C1-7C82-4587-BFF8-A52B133A582D}" presName="imagNode" presStyleLbl="fgImgPlace1" presStyleIdx="3" presStyleCnt="6"/>
      <dgm:spPr/>
    </dgm:pt>
    <dgm:pt modelId="{08E3A903-0960-49FA-8EA4-6457144EC0C5}" type="pres">
      <dgm:prSet presAssocID="{FCD51372-19D9-4B1F-88B2-F1CC951F15A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4C6EA98-21E9-4F24-8477-163D49539D61}" type="pres">
      <dgm:prSet presAssocID="{3D25594D-018A-40CA-9F19-688BD7427C71}" presName="compNode" presStyleCnt="0"/>
      <dgm:spPr/>
    </dgm:pt>
    <dgm:pt modelId="{6ED7825B-E4B5-4B57-A7E1-DB51C626B75C}" type="pres">
      <dgm:prSet presAssocID="{3D25594D-018A-40CA-9F19-688BD7427C71}" presName="bkgdShape" presStyleLbl="node1" presStyleIdx="4" presStyleCnt="6"/>
      <dgm:spPr/>
      <dgm:t>
        <a:bodyPr/>
        <a:lstStyle/>
        <a:p>
          <a:endParaRPr lang="en-US"/>
        </a:p>
      </dgm:t>
    </dgm:pt>
    <dgm:pt modelId="{64B0936D-D48F-4A56-BFF9-ABE2E25D1930}" type="pres">
      <dgm:prSet presAssocID="{3D25594D-018A-40CA-9F19-688BD7427C71}" presName="node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FCE9CA-0D53-4288-B214-CA624100EEAF}" type="pres">
      <dgm:prSet presAssocID="{3D25594D-018A-40CA-9F19-688BD7427C71}" presName="invisiNode" presStyleLbl="node1" presStyleIdx="4" presStyleCnt="6"/>
      <dgm:spPr/>
    </dgm:pt>
    <dgm:pt modelId="{FDCF8A56-00D7-4266-A419-4336BE44DFA3}" type="pres">
      <dgm:prSet presAssocID="{3D25594D-018A-40CA-9F19-688BD7427C71}" presName="imagNode" presStyleLbl="fgImgPlace1" presStyleIdx="4" presStyleCnt="6"/>
      <dgm:spPr/>
    </dgm:pt>
    <dgm:pt modelId="{6C4D761B-B62A-48A4-AE1F-CAFD6204EC5C}" type="pres">
      <dgm:prSet presAssocID="{FF44FCE9-B7B6-4233-A1B1-492D0B2E876B}" presName="sibTrans" presStyleLbl="sibTrans2D1" presStyleIdx="0" presStyleCnt="0"/>
      <dgm:spPr/>
    </dgm:pt>
    <dgm:pt modelId="{C4AFCE6F-27B6-4A08-9166-7112B6283B0A}" type="pres">
      <dgm:prSet presAssocID="{BDA85840-98BC-47FB-8466-AC46C0BAF11F}" presName="compNode" presStyleCnt="0"/>
      <dgm:spPr/>
    </dgm:pt>
    <dgm:pt modelId="{1591D92A-46E6-4DE0-BA60-8B2500814E4D}" type="pres">
      <dgm:prSet presAssocID="{BDA85840-98BC-47FB-8466-AC46C0BAF11F}" presName="bkgdShape" presStyleLbl="node1" presStyleIdx="5" presStyleCnt="6"/>
      <dgm:spPr/>
      <dgm:t>
        <a:bodyPr/>
        <a:lstStyle/>
        <a:p>
          <a:endParaRPr lang="en-US"/>
        </a:p>
      </dgm:t>
    </dgm:pt>
    <dgm:pt modelId="{EB2CE495-3B1E-4AF1-AD6F-7893E67B67AB}" type="pres">
      <dgm:prSet presAssocID="{BDA85840-98BC-47FB-8466-AC46C0BAF11F}" presName="node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BC4E4-1678-4C1F-820D-65729F0F68FB}" type="pres">
      <dgm:prSet presAssocID="{BDA85840-98BC-47FB-8466-AC46C0BAF11F}" presName="invisiNode" presStyleLbl="node1" presStyleIdx="5" presStyleCnt="6"/>
      <dgm:spPr/>
    </dgm:pt>
    <dgm:pt modelId="{FF93DF81-CEAD-4BAC-B4F8-5DA7008BF66D}" type="pres">
      <dgm:prSet presAssocID="{BDA85840-98BC-47FB-8466-AC46C0BAF11F}" presName="imagNode" presStyleLbl="fgImgPlace1" presStyleIdx="5" presStyleCnt="6"/>
      <dgm:spPr/>
    </dgm:pt>
  </dgm:ptLst>
  <dgm:cxnLst>
    <dgm:cxn modelId="{A85A380B-710B-4D9D-91B4-52572BE92698}" type="presOf" srcId="{FF44FCE9-B7B6-4233-A1B1-492D0B2E876B}" destId="{6C4D761B-B62A-48A4-AE1F-CAFD6204EC5C}" srcOrd="0" destOrd="0" presId="urn:microsoft.com/office/officeart/2005/8/layout/hList7#1"/>
    <dgm:cxn modelId="{E7A57441-252B-4D1B-80CA-55DE646E2A8D}" type="presOf" srcId="{93BC6B22-E854-4420-9D9B-0B73CB8BA96B}" destId="{B8950727-7892-48DE-B888-159870E39BD6}" srcOrd="0" destOrd="0" presId="urn:microsoft.com/office/officeart/2005/8/layout/hList7#1"/>
    <dgm:cxn modelId="{76F3AC5B-132A-410C-9A9F-9FD864855878}" srcId="{D501D0C5-D696-4170-AABE-90EA1F5C9E93}" destId="{25577EA2-B025-4E70-B05F-1B0C51C96809}" srcOrd="0" destOrd="0" parTransId="{7AB9D5CF-38E7-4CBE-B9EB-837DF2B17AE0}" sibTransId="{F88E11EB-18F9-4BEB-A752-0BA8CDF7B0A6}"/>
    <dgm:cxn modelId="{AF483A2B-D639-4442-A609-3FBB6FE7197C}" type="presOf" srcId="{7DA4C4C1-7C82-4587-BFF8-A52B133A582D}" destId="{F667601B-DAE3-4FC0-896E-2712CA0C65CF}" srcOrd="0" destOrd="0" presId="urn:microsoft.com/office/officeart/2005/8/layout/hList7#1"/>
    <dgm:cxn modelId="{9BD968F8-0CE2-49EC-9D2A-FEE44869BC95}" type="presOf" srcId="{3D25594D-018A-40CA-9F19-688BD7427C71}" destId="{6ED7825B-E4B5-4B57-A7E1-DB51C626B75C}" srcOrd="0" destOrd="0" presId="urn:microsoft.com/office/officeart/2005/8/layout/hList7#1"/>
    <dgm:cxn modelId="{97E7FABB-CB01-4366-9771-C38148CEF6E9}" srcId="{D501D0C5-D696-4170-AABE-90EA1F5C9E93}" destId="{93BC6B22-E854-4420-9D9B-0B73CB8BA96B}" srcOrd="1" destOrd="0" parTransId="{16B62074-D5E2-45CE-B12D-C2ACB924E424}" sibTransId="{9BAE424F-B8E6-483C-88EC-F174B6355642}"/>
    <dgm:cxn modelId="{E49C5324-7B58-4F81-B7C4-C415D561C5B0}" type="presOf" srcId="{546CD295-4922-46A6-9146-D349469F9C27}" destId="{1787062E-4EF5-4DAC-A7F0-9D1CC847C16F}" srcOrd="1" destOrd="0" presId="urn:microsoft.com/office/officeart/2005/8/layout/hList7#1"/>
    <dgm:cxn modelId="{E0171650-F8B8-468B-B96E-CF05CB21A06E}" type="presOf" srcId="{FCD51372-19D9-4B1F-88B2-F1CC951F15AB}" destId="{08E3A903-0960-49FA-8EA4-6457144EC0C5}" srcOrd="0" destOrd="0" presId="urn:microsoft.com/office/officeart/2005/8/layout/hList7#1"/>
    <dgm:cxn modelId="{580EDFB1-FE34-4C02-B237-F9D684EE4B51}" srcId="{D501D0C5-D696-4170-AABE-90EA1F5C9E93}" destId="{BDA85840-98BC-47FB-8466-AC46C0BAF11F}" srcOrd="5" destOrd="0" parTransId="{BE90F01F-12D1-41AE-B33F-67066DC610DB}" sibTransId="{C0C2EDDE-DF40-4841-9D92-11BDB8BE61DC}"/>
    <dgm:cxn modelId="{E0C4F113-74E4-4F31-BC9E-DC74AB043AD0}" type="presOf" srcId="{93BC6B22-E854-4420-9D9B-0B73CB8BA96B}" destId="{29C8F088-666F-4866-BF38-053FA1B9B1FC}" srcOrd="1" destOrd="0" presId="urn:microsoft.com/office/officeart/2005/8/layout/hList7#1"/>
    <dgm:cxn modelId="{5D01BD65-7809-404A-AFB9-6FBB68962E00}" srcId="{D501D0C5-D696-4170-AABE-90EA1F5C9E93}" destId="{3D25594D-018A-40CA-9F19-688BD7427C71}" srcOrd="4" destOrd="0" parTransId="{01F6FFB3-105E-4C97-879A-72CADB0B029D}" sibTransId="{FF44FCE9-B7B6-4233-A1B1-492D0B2E876B}"/>
    <dgm:cxn modelId="{B58C98DA-8E75-4F0A-8A7C-9134EFD3860E}" srcId="{D501D0C5-D696-4170-AABE-90EA1F5C9E93}" destId="{546CD295-4922-46A6-9146-D349469F9C27}" srcOrd="2" destOrd="0" parTransId="{9600C251-BFF8-4199-A83F-8CA56089CA43}" sibTransId="{F15699E0-771C-415E-8811-6E1CFA33CEF1}"/>
    <dgm:cxn modelId="{DCD0F99D-FDB0-424C-9417-FBEDCA3ADF05}" type="presOf" srcId="{BDA85840-98BC-47FB-8466-AC46C0BAF11F}" destId="{1591D92A-46E6-4DE0-BA60-8B2500814E4D}" srcOrd="0" destOrd="0" presId="urn:microsoft.com/office/officeart/2005/8/layout/hList7#1"/>
    <dgm:cxn modelId="{075D2820-E9AB-480C-974C-6BA9CC62FBAA}" type="presOf" srcId="{25577EA2-B025-4E70-B05F-1B0C51C96809}" destId="{5A0D2CE7-CD19-4584-A667-FF37D58D47DB}" srcOrd="1" destOrd="0" presId="urn:microsoft.com/office/officeart/2005/8/layout/hList7#1"/>
    <dgm:cxn modelId="{F60F57D9-C477-4950-9619-9EE976E24EF4}" type="presOf" srcId="{F88E11EB-18F9-4BEB-A752-0BA8CDF7B0A6}" destId="{464C10CB-8261-4F69-A349-89453B6B4E54}" srcOrd="0" destOrd="0" presId="urn:microsoft.com/office/officeart/2005/8/layout/hList7#1"/>
    <dgm:cxn modelId="{6678A0CF-BBF4-4A5C-A5AD-C0BF47CA39C2}" type="presOf" srcId="{F15699E0-771C-415E-8811-6E1CFA33CEF1}" destId="{716E1C3B-1E79-4E1F-B882-3A34C984A8B0}" srcOrd="0" destOrd="0" presId="urn:microsoft.com/office/officeart/2005/8/layout/hList7#1"/>
    <dgm:cxn modelId="{89DED639-4FC6-448C-924C-F693D849158D}" type="presOf" srcId="{3D25594D-018A-40CA-9F19-688BD7427C71}" destId="{64B0936D-D48F-4A56-BFF9-ABE2E25D1930}" srcOrd="1" destOrd="0" presId="urn:microsoft.com/office/officeart/2005/8/layout/hList7#1"/>
    <dgm:cxn modelId="{7C3F6EE7-E117-4F53-B371-23C776CCABEC}" type="presOf" srcId="{7DA4C4C1-7C82-4587-BFF8-A52B133A582D}" destId="{C0D92220-FDE7-42A9-899C-6FE61FEB87A6}" srcOrd="1" destOrd="0" presId="urn:microsoft.com/office/officeart/2005/8/layout/hList7#1"/>
    <dgm:cxn modelId="{C2E50A70-E50A-4438-93E5-144906D41BE7}" type="presOf" srcId="{546CD295-4922-46A6-9146-D349469F9C27}" destId="{7A906B43-FB94-4769-BAE3-AEE512F6A77A}" srcOrd="0" destOrd="0" presId="urn:microsoft.com/office/officeart/2005/8/layout/hList7#1"/>
    <dgm:cxn modelId="{ABCC6FE0-C5E1-4E1A-A249-5BB768E21EB6}" srcId="{D501D0C5-D696-4170-AABE-90EA1F5C9E93}" destId="{7DA4C4C1-7C82-4587-BFF8-A52B133A582D}" srcOrd="3" destOrd="0" parTransId="{78A63638-0CB1-477A-9C36-54C8336BF2BC}" sibTransId="{FCD51372-19D9-4B1F-88B2-F1CC951F15AB}"/>
    <dgm:cxn modelId="{207E3705-3579-4BE7-89FE-219D7063F0A9}" type="presOf" srcId="{9BAE424F-B8E6-483C-88EC-F174B6355642}" destId="{EFE9C63E-2DA2-4EEE-966D-0BB89A317706}" srcOrd="0" destOrd="0" presId="urn:microsoft.com/office/officeart/2005/8/layout/hList7#1"/>
    <dgm:cxn modelId="{E2AF9F20-0410-48EF-8713-7ECB59EC17AB}" type="presOf" srcId="{25577EA2-B025-4E70-B05F-1B0C51C96809}" destId="{2B5341AD-6528-41C3-9513-378DEC6A7ABF}" srcOrd="0" destOrd="0" presId="urn:microsoft.com/office/officeart/2005/8/layout/hList7#1"/>
    <dgm:cxn modelId="{A3357FAB-6B4B-4441-9B09-5617184428B6}" type="presOf" srcId="{BDA85840-98BC-47FB-8466-AC46C0BAF11F}" destId="{EB2CE495-3B1E-4AF1-AD6F-7893E67B67AB}" srcOrd="1" destOrd="0" presId="urn:microsoft.com/office/officeart/2005/8/layout/hList7#1"/>
    <dgm:cxn modelId="{450344D8-8D7D-4E97-8727-75E3828F7F52}" type="presOf" srcId="{D501D0C5-D696-4170-AABE-90EA1F5C9E93}" destId="{3FAC9120-BB98-4743-A9D6-3446BA3D2E5D}" srcOrd="0" destOrd="0" presId="urn:microsoft.com/office/officeart/2005/8/layout/hList7#1"/>
    <dgm:cxn modelId="{5026575A-7B6D-4D06-B671-B9B71DC2898D}" type="presParOf" srcId="{3FAC9120-BB98-4743-A9D6-3446BA3D2E5D}" destId="{8DE13C3E-E45A-4E58-B0AA-F7F967C0E88E}" srcOrd="0" destOrd="0" presId="urn:microsoft.com/office/officeart/2005/8/layout/hList7#1"/>
    <dgm:cxn modelId="{59F8A38B-57F4-4F9A-9B49-D9171ACF2915}" type="presParOf" srcId="{3FAC9120-BB98-4743-A9D6-3446BA3D2E5D}" destId="{BDA665C9-A921-49F7-AEE1-6B97166D2257}" srcOrd="1" destOrd="0" presId="urn:microsoft.com/office/officeart/2005/8/layout/hList7#1"/>
    <dgm:cxn modelId="{B81E5E9C-4C2C-4505-ADFB-B611AF85398F}" type="presParOf" srcId="{BDA665C9-A921-49F7-AEE1-6B97166D2257}" destId="{94DD1D44-0FFC-4BEC-8866-3B41CDE8D266}" srcOrd="0" destOrd="0" presId="urn:microsoft.com/office/officeart/2005/8/layout/hList7#1"/>
    <dgm:cxn modelId="{CDA760E7-332C-4A03-B8C5-24D9F6F0FF8D}" type="presParOf" srcId="{94DD1D44-0FFC-4BEC-8866-3B41CDE8D266}" destId="{2B5341AD-6528-41C3-9513-378DEC6A7ABF}" srcOrd="0" destOrd="0" presId="urn:microsoft.com/office/officeart/2005/8/layout/hList7#1"/>
    <dgm:cxn modelId="{56B2C776-4D02-4769-898B-B75822C74265}" type="presParOf" srcId="{94DD1D44-0FFC-4BEC-8866-3B41CDE8D266}" destId="{5A0D2CE7-CD19-4584-A667-FF37D58D47DB}" srcOrd="1" destOrd="0" presId="urn:microsoft.com/office/officeart/2005/8/layout/hList7#1"/>
    <dgm:cxn modelId="{724E9B73-EB8D-4137-BB35-26A49BE29204}" type="presParOf" srcId="{94DD1D44-0FFC-4BEC-8866-3B41CDE8D266}" destId="{BF86A5D2-3B55-4F67-B8C4-7C5671C5DD0A}" srcOrd="2" destOrd="0" presId="urn:microsoft.com/office/officeart/2005/8/layout/hList7#1"/>
    <dgm:cxn modelId="{1EAAAC5E-613F-4E2E-BD42-AEFBE1AB3C1E}" type="presParOf" srcId="{94DD1D44-0FFC-4BEC-8866-3B41CDE8D266}" destId="{F46E110E-D46A-42F9-B680-B7C8EFE07180}" srcOrd="3" destOrd="0" presId="urn:microsoft.com/office/officeart/2005/8/layout/hList7#1"/>
    <dgm:cxn modelId="{458D0E40-C6A1-4421-B707-B8F440BC88AD}" type="presParOf" srcId="{BDA665C9-A921-49F7-AEE1-6B97166D2257}" destId="{464C10CB-8261-4F69-A349-89453B6B4E54}" srcOrd="1" destOrd="0" presId="urn:microsoft.com/office/officeart/2005/8/layout/hList7#1"/>
    <dgm:cxn modelId="{B845B4A0-2326-44EC-A956-8D71B4952C6F}" type="presParOf" srcId="{BDA665C9-A921-49F7-AEE1-6B97166D2257}" destId="{25A8759D-3EBE-40BD-A758-813B21EA8E6E}" srcOrd="2" destOrd="0" presId="urn:microsoft.com/office/officeart/2005/8/layout/hList7#1"/>
    <dgm:cxn modelId="{7671D85D-BF7B-4751-B7A3-F31DD46293D6}" type="presParOf" srcId="{25A8759D-3EBE-40BD-A758-813B21EA8E6E}" destId="{B8950727-7892-48DE-B888-159870E39BD6}" srcOrd="0" destOrd="0" presId="urn:microsoft.com/office/officeart/2005/8/layout/hList7#1"/>
    <dgm:cxn modelId="{5720BDF0-1EC8-4338-B7CA-14F8B6A381BD}" type="presParOf" srcId="{25A8759D-3EBE-40BD-A758-813B21EA8E6E}" destId="{29C8F088-666F-4866-BF38-053FA1B9B1FC}" srcOrd="1" destOrd="0" presId="urn:microsoft.com/office/officeart/2005/8/layout/hList7#1"/>
    <dgm:cxn modelId="{0D47BADE-2060-4D4D-AE87-4329CC41B119}" type="presParOf" srcId="{25A8759D-3EBE-40BD-A758-813B21EA8E6E}" destId="{A803F1BB-C972-4268-BEA4-99A811762F1D}" srcOrd="2" destOrd="0" presId="urn:microsoft.com/office/officeart/2005/8/layout/hList7#1"/>
    <dgm:cxn modelId="{A6BBA610-603C-4797-BC1D-76874F8D338E}" type="presParOf" srcId="{25A8759D-3EBE-40BD-A758-813B21EA8E6E}" destId="{8D20A607-B27C-4A1A-A6AF-C828C964BFA8}" srcOrd="3" destOrd="0" presId="urn:microsoft.com/office/officeart/2005/8/layout/hList7#1"/>
    <dgm:cxn modelId="{0A25BB27-DAB2-4F0C-92C1-081E340B78BE}" type="presParOf" srcId="{BDA665C9-A921-49F7-AEE1-6B97166D2257}" destId="{EFE9C63E-2DA2-4EEE-966D-0BB89A317706}" srcOrd="3" destOrd="0" presId="urn:microsoft.com/office/officeart/2005/8/layout/hList7#1"/>
    <dgm:cxn modelId="{C06D08E0-249D-45A8-BECE-EF14F831B716}" type="presParOf" srcId="{BDA665C9-A921-49F7-AEE1-6B97166D2257}" destId="{DD62B0A5-3FC0-42A9-AC4B-FC14BC679957}" srcOrd="4" destOrd="0" presId="urn:microsoft.com/office/officeart/2005/8/layout/hList7#1"/>
    <dgm:cxn modelId="{D7F78C1E-D4E6-4BA5-9FC9-4EADA8F11986}" type="presParOf" srcId="{DD62B0A5-3FC0-42A9-AC4B-FC14BC679957}" destId="{7A906B43-FB94-4769-BAE3-AEE512F6A77A}" srcOrd="0" destOrd="0" presId="urn:microsoft.com/office/officeart/2005/8/layout/hList7#1"/>
    <dgm:cxn modelId="{56EBA661-D818-4207-A27C-597D5757BB99}" type="presParOf" srcId="{DD62B0A5-3FC0-42A9-AC4B-FC14BC679957}" destId="{1787062E-4EF5-4DAC-A7F0-9D1CC847C16F}" srcOrd="1" destOrd="0" presId="urn:microsoft.com/office/officeart/2005/8/layout/hList7#1"/>
    <dgm:cxn modelId="{C475245A-294F-40F7-B8CE-C4376A1FC855}" type="presParOf" srcId="{DD62B0A5-3FC0-42A9-AC4B-FC14BC679957}" destId="{F0605BD7-44FD-49B0-A88D-A631033002EC}" srcOrd="2" destOrd="0" presId="urn:microsoft.com/office/officeart/2005/8/layout/hList7#1"/>
    <dgm:cxn modelId="{7D8858EF-DACD-442C-A44D-609511D54C7D}" type="presParOf" srcId="{DD62B0A5-3FC0-42A9-AC4B-FC14BC679957}" destId="{23B2EC33-F507-4213-A63B-34F131DE9799}" srcOrd="3" destOrd="0" presId="urn:microsoft.com/office/officeart/2005/8/layout/hList7#1"/>
    <dgm:cxn modelId="{D63A6DC1-041C-40B8-A0A4-948708937E8B}" type="presParOf" srcId="{BDA665C9-A921-49F7-AEE1-6B97166D2257}" destId="{716E1C3B-1E79-4E1F-B882-3A34C984A8B0}" srcOrd="5" destOrd="0" presId="urn:microsoft.com/office/officeart/2005/8/layout/hList7#1"/>
    <dgm:cxn modelId="{3FBDFB23-52BD-4643-A516-E2EEF9C04CDF}" type="presParOf" srcId="{BDA665C9-A921-49F7-AEE1-6B97166D2257}" destId="{E3B83A5B-06BA-4D9D-8740-4A52D9EE78B0}" srcOrd="6" destOrd="0" presId="urn:microsoft.com/office/officeart/2005/8/layout/hList7#1"/>
    <dgm:cxn modelId="{02EDD43C-25C0-4530-917B-0A6C166AE4B5}" type="presParOf" srcId="{E3B83A5B-06BA-4D9D-8740-4A52D9EE78B0}" destId="{F667601B-DAE3-4FC0-896E-2712CA0C65CF}" srcOrd="0" destOrd="0" presId="urn:microsoft.com/office/officeart/2005/8/layout/hList7#1"/>
    <dgm:cxn modelId="{2743CE39-554E-4D90-A70F-3DAE6870737B}" type="presParOf" srcId="{E3B83A5B-06BA-4D9D-8740-4A52D9EE78B0}" destId="{C0D92220-FDE7-42A9-899C-6FE61FEB87A6}" srcOrd="1" destOrd="0" presId="urn:microsoft.com/office/officeart/2005/8/layout/hList7#1"/>
    <dgm:cxn modelId="{3EB88887-09BF-4BB2-9C4F-EF2254B66DA7}" type="presParOf" srcId="{E3B83A5B-06BA-4D9D-8740-4A52D9EE78B0}" destId="{4D9E65DA-A4C1-4136-8741-705378D2B8C5}" srcOrd="2" destOrd="0" presId="urn:microsoft.com/office/officeart/2005/8/layout/hList7#1"/>
    <dgm:cxn modelId="{6CA99139-D1AB-4767-A6A3-649920845C1E}" type="presParOf" srcId="{E3B83A5B-06BA-4D9D-8740-4A52D9EE78B0}" destId="{1D710CB0-778F-413A-A504-D5D5B9057E73}" srcOrd="3" destOrd="0" presId="urn:microsoft.com/office/officeart/2005/8/layout/hList7#1"/>
    <dgm:cxn modelId="{63465FB3-5A7E-4293-AB98-AD3647FF998A}" type="presParOf" srcId="{BDA665C9-A921-49F7-AEE1-6B97166D2257}" destId="{08E3A903-0960-49FA-8EA4-6457144EC0C5}" srcOrd="7" destOrd="0" presId="urn:microsoft.com/office/officeart/2005/8/layout/hList7#1"/>
    <dgm:cxn modelId="{85AFDFB5-5FFA-432E-A6D0-73285B1AD5FF}" type="presParOf" srcId="{BDA665C9-A921-49F7-AEE1-6B97166D2257}" destId="{14C6EA98-21E9-4F24-8477-163D49539D61}" srcOrd="8" destOrd="0" presId="urn:microsoft.com/office/officeart/2005/8/layout/hList7#1"/>
    <dgm:cxn modelId="{B17DD0DB-AD68-42E2-B9CD-E878FC198094}" type="presParOf" srcId="{14C6EA98-21E9-4F24-8477-163D49539D61}" destId="{6ED7825B-E4B5-4B57-A7E1-DB51C626B75C}" srcOrd="0" destOrd="0" presId="urn:microsoft.com/office/officeart/2005/8/layout/hList7#1"/>
    <dgm:cxn modelId="{E67500F9-F28F-4397-A5E8-D8F8CFAF571E}" type="presParOf" srcId="{14C6EA98-21E9-4F24-8477-163D49539D61}" destId="{64B0936D-D48F-4A56-BFF9-ABE2E25D1930}" srcOrd="1" destOrd="0" presId="urn:microsoft.com/office/officeart/2005/8/layout/hList7#1"/>
    <dgm:cxn modelId="{545B6EB3-F7A0-4DE1-BB21-EAE3761B2B5D}" type="presParOf" srcId="{14C6EA98-21E9-4F24-8477-163D49539D61}" destId="{F7FCE9CA-0D53-4288-B214-CA624100EEAF}" srcOrd="2" destOrd="0" presId="urn:microsoft.com/office/officeart/2005/8/layout/hList7#1"/>
    <dgm:cxn modelId="{F233374D-63BE-4135-9230-CE75EA48E311}" type="presParOf" srcId="{14C6EA98-21E9-4F24-8477-163D49539D61}" destId="{FDCF8A56-00D7-4266-A419-4336BE44DFA3}" srcOrd="3" destOrd="0" presId="urn:microsoft.com/office/officeart/2005/8/layout/hList7#1"/>
    <dgm:cxn modelId="{7E90F7BF-FE0B-48F7-9CAC-20C23FF8A986}" type="presParOf" srcId="{BDA665C9-A921-49F7-AEE1-6B97166D2257}" destId="{6C4D761B-B62A-48A4-AE1F-CAFD6204EC5C}" srcOrd="9" destOrd="0" presId="urn:microsoft.com/office/officeart/2005/8/layout/hList7#1"/>
    <dgm:cxn modelId="{ECCD2B69-0AE5-430B-8616-E47C53530F8E}" type="presParOf" srcId="{BDA665C9-A921-49F7-AEE1-6B97166D2257}" destId="{C4AFCE6F-27B6-4A08-9166-7112B6283B0A}" srcOrd="10" destOrd="0" presId="urn:microsoft.com/office/officeart/2005/8/layout/hList7#1"/>
    <dgm:cxn modelId="{88D2FFAE-75F6-48E3-907D-1E554B2505C3}" type="presParOf" srcId="{C4AFCE6F-27B6-4A08-9166-7112B6283B0A}" destId="{1591D92A-46E6-4DE0-BA60-8B2500814E4D}" srcOrd="0" destOrd="0" presId="urn:microsoft.com/office/officeart/2005/8/layout/hList7#1"/>
    <dgm:cxn modelId="{28F25186-8650-49E5-B139-17D995D5FFD0}" type="presParOf" srcId="{C4AFCE6F-27B6-4A08-9166-7112B6283B0A}" destId="{EB2CE495-3B1E-4AF1-AD6F-7893E67B67AB}" srcOrd="1" destOrd="0" presId="urn:microsoft.com/office/officeart/2005/8/layout/hList7#1"/>
    <dgm:cxn modelId="{8AAE9AC4-A71C-46E9-99EA-23A1036DFF4A}" type="presParOf" srcId="{C4AFCE6F-27B6-4A08-9166-7112B6283B0A}" destId="{324BC4E4-1678-4C1F-820D-65729F0F68FB}" srcOrd="2" destOrd="0" presId="urn:microsoft.com/office/officeart/2005/8/layout/hList7#1"/>
    <dgm:cxn modelId="{B037B130-86BE-4EBB-B3A4-5A94A31EFC5C}" type="presParOf" srcId="{C4AFCE6F-27B6-4A08-9166-7112B6283B0A}" destId="{FF93DF81-CEAD-4BAC-B4F8-5DA7008BF66D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F20C24-2586-426A-9756-21BC289A3A51}" type="doc">
      <dgm:prSet loTypeId="urn:microsoft.com/office/officeart/2005/8/layout/h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6D2212F-2600-42DB-8ECC-05F1A06D4FB3}">
      <dgm:prSet phldrT="[Text]"/>
      <dgm:spPr/>
      <dgm:t>
        <a:bodyPr/>
        <a:lstStyle/>
        <a:p>
          <a:r>
            <a:rPr lang="en-US" dirty="0" smtClean="0"/>
            <a:t>PUBLIC (10+ agencies)</a:t>
          </a:r>
          <a:endParaRPr lang="en-US" dirty="0"/>
        </a:p>
      </dgm:t>
    </dgm:pt>
    <dgm:pt modelId="{2A477300-8A3F-4FEC-B26D-5D1EBEB67BF5}" type="parTrans" cxnId="{629DDFFF-EE46-4A0D-81C1-FC9094F72D26}">
      <dgm:prSet/>
      <dgm:spPr/>
      <dgm:t>
        <a:bodyPr/>
        <a:lstStyle/>
        <a:p>
          <a:endParaRPr lang="en-US"/>
        </a:p>
      </dgm:t>
    </dgm:pt>
    <dgm:pt modelId="{FA5BCC15-9413-4FAC-AF6F-04E0BCEF1C96}" type="sibTrans" cxnId="{629DDFFF-EE46-4A0D-81C1-FC9094F72D26}">
      <dgm:prSet/>
      <dgm:spPr/>
      <dgm:t>
        <a:bodyPr/>
        <a:lstStyle/>
        <a:p>
          <a:endParaRPr lang="en-US"/>
        </a:p>
      </dgm:t>
    </dgm:pt>
    <dgm:pt modelId="{C9D8A787-EAF0-4F1A-810D-FB3F5B8E34CF}">
      <dgm:prSet phldrT="[Text]"/>
      <dgm:spPr/>
      <dgm:t>
        <a:bodyPr/>
        <a:lstStyle/>
        <a:p>
          <a:r>
            <a:rPr lang="en-US" dirty="0" smtClean="0"/>
            <a:t>Ministry of Gender</a:t>
          </a:r>
          <a:endParaRPr lang="en-US" dirty="0"/>
        </a:p>
      </dgm:t>
    </dgm:pt>
    <dgm:pt modelId="{97E67F03-D0D3-4C71-B728-B23411C8F145}" type="parTrans" cxnId="{CF2D5F8C-5D02-4C34-BADE-40E757B745CD}">
      <dgm:prSet/>
      <dgm:spPr/>
      <dgm:t>
        <a:bodyPr/>
        <a:lstStyle/>
        <a:p>
          <a:endParaRPr lang="en-US"/>
        </a:p>
      </dgm:t>
    </dgm:pt>
    <dgm:pt modelId="{4F6DC6B8-70DA-4C4B-B6DF-BE955AB45804}" type="sibTrans" cxnId="{CF2D5F8C-5D02-4C34-BADE-40E757B745CD}">
      <dgm:prSet/>
      <dgm:spPr/>
      <dgm:t>
        <a:bodyPr/>
        <a:lstStyle/>
        <a:p>
          <a:endParaRPr lang="en-US"/>
        </a:p>
      </dgm:t>
    </dgm:pt>
    <dgm:pt modelId="{B80A438A-688C-4E64-AD5E-3CB538DD53CF}">
      <dgm:prSet phldrT="[Text]"/>
      <dgm:spPr/>
      <dgm:t>
        <a:bodyPr/>
        <a:lstStyle/>
        <a:p>
          <a:r>
            <a:rPr lang="en-US" dirty="0" smtClean="0"/>
            <a:t>Global Pan African Movement</a:t>
          </a:r>
          <a:endParaRPr lang="en-US" dirty="0"/>
        </a:p>
      </dgm:t>
    </dgm:pt>
    <dgm:pt modelId="{2A833DC6-558A-4847-A4AF-F069220A9646}" type="parTrans" cxnId="{13235891-5B69-4D84-8DF7-D96ACDF9E18A}">
      <dgm:prSet/>
      <dgm:spPr/>
      <dgm:t>
        <a:bodyPr/>
        <a:lstStyle/>
        <a:p>
          <a:endParaRPr lang="en-US"/>
        </a:p>
      </dgm:t>
    </dgm:pt>
    <dgm:pt modelId="{DC8ACD8C-60BE-4AB2-A3F8-85FA3A105F11}" type="sibTrans" cxnId="{13235891-5B69-4D84-8DF7-D96ACDF9E18A}">
      <dgm:prSet/>
      <dgm:spPr/>
      <dgm:t>
        <a:bodyPr/>
        <a:lstStyle/>
        <a:p>
          <a:endParaRPr lang="en-US"/>
        </a:p>
      </dgm:t>
    </dgm:pt>
    <dgm:pt modelId="{A416485D-8A54-4D2B-ACEF-78151F603BD3}">
      <dgm:prSet phldrT="[Text]"/>
      <dgm:spPr/>
      <dgm:t>
        <a:bodyPr/>
        <a:lstStyle/>
        <a:p>
          <a:r>
            <a:rPr lang="en-US" dirty="0" smtClean="0"/>
            <a:t>DIGIA (investment)</a:t>
          </a:r>
          <a:endParaRPr lang="en-US" dirty="0"/>
        </a:p>
      </dgm:t>
    </dgm:pt>
    <dgm:pt modelId="{1B498D85-D323-4603-A398-DE13344CE903}" type="parTrans" cxnId="{64E59C20-9667-4895-BD24-29BF38D6C059}">
      <dgm:prSet/>
      <dgm:spPr/>
      <dgm:t>
        <a:bodyPr/>
        <a:lstStyle/>
        <a:p>
          <a:endParaRPr lang="en-US"/>
        </a:p>
      </dgm:t>
    </dgm:pt>
    <dgm:pt modelId="{B51EEB51-A834-406E-BDF8-D4C4E9BBF1CD}" type="sibTrans" cxnId="{64E59C20-9667-4895-BD24-29BF38D6C059}">
      <dgm:prSet/>
      <dgm:spPr/>
      <dgm:t>
        <a:bodyPr/>
        <a:lstStyle/>
        <a:p>
          <a:endParaRPr lang="en-US"/>
        </a:p>
      </dgm:t>
    </dgm:pt>
    <dgm:pt modelId="{FD375930-AFCF-42B9-B288-EB59A711C04B}">
      <dgm:prSet phldrT="[Text]"/>
      <dgm:spPr/>
      <dgm:t>
        <a:bodyPr/>
        <a:lstStyle/>
        <a:p>
          <a:r>
            <a:rPr lang="en-US" dirty="0" err="1" smtClean="0"/>
            <a:t>Madix</a:t>
          </a:r>
          <a:r>
            <a:rPr lang="en-US" dirty="0" smtClean="0"/>
            <a:t>  (</a:t>
          </a:r>
          <a:r>
            <a:rPr lang="en-US" dirty="0" err="1" smtClean="0"/>
            <a:t>Educ</a:t>
          </a:r>
          <a:r>
            <a:rPr lang="en-US" dirty="0" smtClean="0"/>
            <a:t>)</a:t>
          </a:r>
          <a:endParaRPr lang="en-US" dirty="0"/>
        </a:p>
      </dgm:t>
    </dgm:pt>
    <dgm:pt modelId="{1AA1112F-6455-4597-B327-4024A9DA0EFC}" type="parTrans" cxnId="{590E584E-5136-4B12-AEB1-AEBDDDA7762D}">
      <dgm:prSet/>
      <dgm:spPr/>
      <dgm:t>
        <a:bodyPr/>
        <a:lstStyle/>
        <a:p>
          <a:endParaRPr lang="en-US"/>
        </a:p>
      </dgm:t>
    </dgm:pt>
    <dgm:pt modelId="{DB598198-C246-406F-9F89-2C4446FEAB79}" type="sibTrans" cxnId="{590E584E-5136-4B12-AEB1-AEBDDDA7762D}">
      <dgm:prSet/>
      <dgm:spPr/>
      <dgm:t>
        <a:bodyPr/>
        <a:lstStyle/>
        <a:p>
          <a:endParaRPr lang="en-US"/>
        </a:p>
      </dgm:t>
    </dgm:pt>
    <dgm:pt modelId="{E3DC4931-D117-47FA-B7CB-EF70BD0ADEEF}">
      <dgm:prSet phldrT="[Text]"/>
      <dgm:spPr/>
      <dgm:t>
        <a:bodyPr/>
        <a:lstStyle/>
        <a:p>
          <a:r>
            <a:rPr lang="en-US" dirty="0" smtClean="0"/>
            <a:t>PEOPLE (2k parents)</a:t>
          </a:r>
          <a:endParaRPr lang="en-US" dirty="0"/>
        </a:p>
      </dgm:t>
    </dgm:pt>
    <dgm:pt modelId="{3C0DE627-38D6-45E8-B8A9-37F803CCF0D9}" type="parTrans" cxnId="{ED74AAB2-1540-4590-A72D-5E32FDA8B5F0}">
      <dgm:prSet/>
      <dgm:spPr/>
      <dgm:t>
        <a:bodyPr/>
        <a:lstStyle/>
        <a:p>
          <a:endParaRPr lang="en-US"/>
        </a:p>
      </dgm:t>
    </dgm:pt>
    <dgm:pt modelId="{002B9774-FE86-4487-A18C-9F39887FDB14}" type="sibTrans" cxnId="{ED74AAB2-1540-4590-A72D-5E32FDA8B5F0}">
      <dgm:prSet/>
      <dgm:spPr/>
      <dgm:t>
        <a:bodyPr/>
        <a:lstStyle/>
        <a:p>
          <a:endParaRPr lang="en-US"/>
        </a:p>
      </dgm:t>
    </dgm:pt>
    <dgm:pt modelId="{D2E0F53B-9772-4C05-959F-4CFF43918907}">
      <dgm:prSet phldrT="[Text]"/>
      <dgm:spPr/>
      <dgm:t>
        <a:bodyPr/>
        <a:lstStyle/>
        <a:p>
          <a:r>
            <a:rPr lang="en-US" dirty="0" err="1" smtClean="0"/>
            <a:t>Kayabwe</a:t>
          </a:r>
          <a:r>
            <a:rPr lang="en-US" dirty="0" smtClean="0"/>
            <a:t> Town</a:t>
          </a:r>
          <a:endParaRPr lang="en-US" dirty="0"/>
        </a:p>
      </dgm:t>
    </dgm:pt>
    <dgm:pt modelId="{9952E856-5313-46D6-92F2-6CD41BA51CF4}" type="parTrans" cxnId="{811EAD86-3E33-4F7D-9B0A-AB850D6174D8}">
      <dgm:prSet/>
      <dgm:spPr/>
      <dgm:t>
        <a:bodyPr/>
        <a:lstStyle/>
        <a:p>
          <a:endParaRPr lang="en-US"/>
        </a:p>
      </dgm:t>
    </dgm:pt>
    <dgm:pt modelId="{85225948-1364-491A-A2CB-8B2FB78B9348}" type="sibTrans" cxnId="{811EAD86-3E33-4F7D-9B0A-AB850D6174D8}">
      <dgm:prSet/>
      <dgm:spPr/>
      <dgm:t>
        <a:bodyPr/>
        <a:lstStyle/>
        <a:p>
          <a:endParaRPr lang="en-US"/>
        </a:p>
      </dgm:t>
    </dgm:pt>
    <dgm:pt modelId="{554D2AF0-BAC7-4596-83DB-7F489985CA0D}">
      <dgm:prSet phldrT="[Text]"/>
      <dgm:spPr/>
      <dgm:t>
        <a:bodyPr/>
        <a:lstStyle/>
        <a:p>
          <a:r>
            <a:rPr lang="en-US" dirty="0" err="1" smtClean="0"/>
            <a:t>Lugazi</a:t>
          </a:r>
          <a:r>
            <a:rPr lang="en-US" dirty="0" smtClean="0"/>
            <a:t> Municipality</a:t>
          </a:r>
          <a:endParaRPr lang="en-US" dirty="0"/>
        </a:p>
      </dgm:t>
    </dgm:pt>
    <dgm:pt modelId="{AF7E6FF9-3557-4C2A-B177-9E758CBE01C2}" type="parTrans" cxnId="{CC3A9E3E-539A-4AC3-8D1C-E9163F605C56}">
      <dgm:prSet/>
      <dgm:spPr/>
      <dgm:t>
        <a:bodyPr/>
        <a:lstStyle/>
        <a:p>
          <a:endParaRPr lang="en-US"/>
        </a:p>
      </dgm:t>
    </dgm:pt>
    <dgm:pt modelId="{24149CB6-44C1-44E3-BDC7-4C34D7AB90E0}" type="sibTrans" cxnId="{CC3A9E3E-539A-4AC3-8D1C-E9163F605C56}">
      <dgm:prSet/>
      <dgm:spPr/>
      <dgm:t>
        <a:bodyPr/>
        <a:lstStyle/>
        <a:p>
          <a:endParaRPr lang="en-US"/>
        </a:p>
      </dgm:t>
    </dgm:pt>
    <dgm:pt modelId="{45A1FB83-08A8-45EB-A2CE-A0950FCBA4B5}">
      <dgm:prSet phldrT="[Text]"/>
      <dgm:spPr/>
      <dgm:t>
        <a:bodyPr/>
        <a:lstStyle/>
        <a:p>
          <a:r>
            <a:rPr lang="en-US" dirty="0" smtClean="0"/>
            <a:t>Classic Bakery</a:t>
          </a:r>
          <a:endParaRPr lang="en-US" dirty="0"/>
        </a:p>
      </dgm:t>
    </dgm:pt>
    <dgm:pt modelId="{1AF83764-7157-445C-BE88-522FD9286214}" type="parTrans" cxnId="{91AC1B26-0DC7-4520-BC91-F361F8C779BB}">
      <dgm:prSet/>
      <dgm:spPr/>
      <dgm:t>
        <a:bodyPr/>
        <a:lstStyle/>
        <a:p>
          <a:endParaRPr lang="en-US"/>
        </a:p>
      </dgm:t>
    </dgm:pt>
    <dgm:pt modelId="{14F82249-BCAE-4DC6-8FE4-7A17C5DD613A}" type="sibTrans" cxnId="{91AC1B26-0DC7-4520-BC91-F361F8C779BB}">
      <dgm:prSet/>
      <dgm:spPr/>
      <dgm:t>
        <a:bodyPr/>
        <a:lstStyle/>
        <a:p>
          <a:endParaRPr lang="en-US"/>
        </a:p>
      </dgm:t>
    </dgm:pt>
    <dgm:pt modelId="{15470794-2A7D-4F6C-80D0-03C9A948986F}">
      <dgm:prSet phldrT="[Text]"/>
      <dgm:spPr/>
      <dgm:t>
        <a:bodyPr/>
        <a:lstStyle/>
        <a:p>
          <a:r>
            <a:rPr lang="en-US" dirty="0" smtClean="0"/>
            <a:t>St Johns College, </a:t>
          </a:r>
          <a:r>
            <a:rPr lang="en-US" dirty="0" err="1" smtClean="0"/>
            <a:t>Arua</a:t>
          </a:r>
          <a:endParaRPr lang="en-US" dirty="0"/>
        </a:p>
      </dgm:t>
    </dgm:pt>
    <dgm:pt modelId="{0A6CC0E7-3C8D-4A5C-AB18-ADE76F72BD76}" type="parTrans" cxnId="{8465A6E3-8747-4001-BBC3-B4E722662657}">
      <dgm:prSet/>
      <dgm:spPr/>
      <dgm:t>
        <a:bodyPr/>
        <a:lstStyle/>
        <a:p>
          <a:endParaRPr lang="en-US"/>
        </a:p>
      </dgm:t>
    </dgm:pt>
    <dgm:pt modelId="{D7BD0D18-85C9-46A3-AC04-F1EEC00167B5}" type="sibTrans" cxnId="{8465A6E3-8747-4001-BBC3-B4E722662657}">
      <dgm:prSet/>
      <dgm:spPr/>
      <dgm:t>
        <a:bodyPr/>
        <a:lstStyle/>
        <a:p>
          <a:endParaRPr lang="en-US"/>
        </a:p>
      </dgm:t>
    </dgm:pt>
    <dgm:pt modelId="{469388CF-D663-485F-9018-AF259878DF6D}">
      <dgm:prSet/>
      <dgm:spPr/>
      <dgm:t>
        <a:bodyPr/>
        <a:lstStyle/>
        <a:p>
          <a:r>
            <a:rPr lang="en-US" dirty="0" smtClean="0"/>
            <a:t>Ministry of ICT/NG</a:t>
          </a:r>
          <a:endParaRPr lang="en-US" dirty="0"/>
        </a:p>
      </dgm:t>
    </dgm:pt>
    <dgm:pt modelId="{C8465928-EA49-4837-AF6C-FB076C0D4C29}" type="parTrans" cxnId="{FA1940BA-C6F2-4E66-825C-03D05486EACE}">
      <dgm:prSet/>
      <dgm:spPr/>
      <dgm:t>
        <a:bodyPr/>
        <a:lstStyle/>
        <a:p>
          <a:endParaRPr lang="en-US"/>
        </a:p>
      </dgm:t>
    </dgm:pt>
    <dgm:pt modelId="{F702E078-31E7-47BE-B855-95EE2323A4A7}" type="sibTrans" cxnId="{FA1940BA-C6F2-4E66-825C-03D05486EACE}">
      <dgm:prSet/>
      <dgm:spPr/>
      <dgm:t>
        <a:bodyPr/>
        <a:lstStyle/>
        <a:p>
          <a:endParaRPr lang="en-US"/>
        </a:p>
      </dgm:t>
    </dgm:pt>
    <dgm:pt modelId="{F0038B36-A31A-41D2-A9A8-C99F540AF55E}">
      <dgm:prSet/>
      <dgm:spPr/>
      <dgm:t>
        <a:bodyPr/>
        <a:lstStyle/>
        <a:p>
          <a:r>
            <a:rPr lang="en-US" dirty="0" smtClean="0"/>
            <a:t>Ministry of Trade</a:t>
          </a:r>
          <a:endParaRPr lang="en-US" dirty="0"/>
        </a:p>
      </dgm:t>
    </dgm:pt>
    <dgm:pt modelId="{A641014B-BA21-4EA9-89A6-D0DE7195786B}" type="parTrans" cxnId="{D6A17251-20F0-46CA-BD9F-CE66FA711ADC}">
      <dgm:prSet/>
      <dgm:spPr/>
      <dgm:t>
        <a:bodyPr/>
        <a:lstStyle/>
        <a:p>
          <a:endParaRPr lang="en-US"/>
        </a:p>
      </dgm:t>
    </dgm:pt>
    <dgm:pt modelId="{EAAD2192-CA7F-4237-B889-5E18D59C4C7F}" type="sibTrans" cxnId="{D6A17251-20F0-46CA-BD9F-CE66FA711ADC}">
      <dgm:prSet/>
      <dgm:spPr/>
      <dgm:t>
        <a:bodyPr/>
        <a:lstStyle/>
        <a:p>
          <a:endParaRPr lang="en-US"/>
        </a:p>
      </dgm:t>
    </dgm:pt>
    <dgm:pt modelId="{2C70DACE-340C-4ED8-B463-AD4F6C7B4837}">
      <dgm:prSet phldrT="[Text]"/>
      <dgm:spPr/>
      <dgm:t>
        <a:bodyPr/>
        <a:lstStyle/>
        <a:p>
          <a:r>
            <a:rPr lang="en-US" dirty="0" smtClean="0"/>
            <a:t>PRIVATE (15+ </a:t>
          </a:r>
          <a:r>
            <a:rPr lang="en-US" dirty="0" err="1" smtClean="0"/>
            <a:t>corporates</a:t>
          </a:r>
          <a:r>
            <a:rPr lang="en-US" dirty="0" smtClean="0"/>
            <a:t>)</a:t>
          </a:r>
          <a:endParaRPr lang="en-US" dirty="0"/>
        </a:p>
      </dgm:t>
    </dgm:pt>
    <dgm:pt modelId="{E75B1921-E9EA-4461-AE0D-FB4844E37FF4}" type="sibTrans" cxnId="{37015055-6141-4CFE-AD38-92693E6E7C6F}">
      <dgm:prSet/>
      <dgm:spPr/>
      <dgm:t>
        <a:bodyPr/>
        <a:lstStyle/>
        <a:p>
          <a:endParaRPr lang="en-US"/>
        </a:p>
      </dgm:t>
    </dgm:pt>
    <dgm:pt modelId="{19507976-D61D-46E8-AF19-AAB5FE763D9B}" type="parTrans" cxnId="{37015055-6141-4CFE-AD38-92693E6E7C6F}">
      <dgm:prSet/>
      <dgm:spPr/>
      <dgm:t>
        <a:bodyPr/>
        <a:lstStyle/>
        <a:p>
          <a:endParaRPr lang="en-US"/>
        </a:p>
      </dgm:t>
    </dgm:pt>
    <dgm:pt modelId="{FD36602C-98F3-49CB-A1D8-EA5471972E06}">
      <dgm:prSet phldrT="[Text]"/>
      <dgm:spPr/>
      <dgm:t>
        <a:bodyPr/>
        <a:lstStyle/>
        <a:p>
          <a:r>
            <a:rPr lang="en-US" dirty="0" err="1" smtClean="0"/>
            <a:t>mCASH</a:t>
          </a:r>
          <a:r>
            <a:rPr lang="en-US" dirty="0" smtClean="0"/>
            <a:t> Ltd</a:t>
          </a:r>
          <a:endParaRPr lang="en-US" dirty="0"/>
        </a:p>
      </dgm:t>
    </dgm:pt>
    <dgm:pt modelId="{CF4D96BA-D05B-4BDF-B366-A53663EC5654}" type="parTrans" cxnId="{48FBC2F9-1236-4F72-B46C-EC00B2A22F41}">
      <dgm:prSet/>
      <dgm:spPr/>
      <dgm:t>
        <a:bodyPr/>
        <a:lstStyle/>
        <a:p>
          <a:endParaRPr lang="en-US"/>
        </a:p>
      </dgm:t>
    </dgm:pt>
    <dgm:pt modelId="{9A112B29-F8E4-413B-8B43-1EC6D439A48D}" type="sibTrans" cxnId="{48FBC2F9-1236-4F72-B46C-EC00B2A22F41}">
      <dgm:prSet/>
      <dgm:spPr/>
      <dgm:t>
        <a:bodyPr/>
        <a:lstStyle/>
        <a:p>
          <a:endParaRPr lang="en-US"/>
        </a:p>
      </dgm:t>
    </dgm:pt>
    <dgm:pt modelId="{304E629E-AA75-455A-B444-682DB008A856}">
      <dgm:prSet/>
      <dgm:spPr/>
      <dgm:t>
        <a:bodyPr/>
        <a:lstStyle/>
        <a:p>
          <a:r>
            <a:rPr lang="en-US" dirty="0" err="1" smtClean="0"/>
            <a:t>Microfuse</a:t>
          </a:r>
          <a:r>
            <a:rPr lang="en-US" dirty="0" smtClean="0"/>
            <a:t> Computer Tech</a:t>
          </a:r>
          <a:endParaRPr lang="en-US" dirty="0"/>
        </a:p>
      </dgm:t>
    </dgm:pt>
    <dgm:pt modelId="{3F87A020-9B1F-4DD0-903D-D6601F07A8D7}" type="parTrans" cxnId="{1C6B7C55-DBEC-4AB2-87F0-149ECB932D2B}">
      <dgm:prSet/>
      <dgm:spPr/>
      <dgm:t>
        <a:bodyPr/>
        <a:lstStyle/>
        <a:p>
          <a:endParaRPr lang="en-US"/>
        </a:p>
      </dgm:t>
    </dgm:pt>
    <dgm:pt modelId="{12FB3CE1-5AEF-49D5-952D-0D89C66C93ED}" type="sibTrans" cxnId="{1C6B7C55-DBEC-4AB2-87F0-149ECB932D2B}">
      <dgm:prSet/>
      <dgm:spPr/>
      <dgm:t>
        <a:bodyPr/>
        <a:lstStyle/>
        <a:p>
          <a:endParaRPr lang="en-US"/>
        </a:p>
      </dgm:t>
    </dgm:pt>
    <dgm:pt modelId="{BE2E7827-DF8D-429B-ACC7-1B2491CF8647}">
      <dgm:prSet phldrT="[Text]"/>
      <dgm:spPr/>
      <dgm:t>
        <a:bodyPr/>
        <a:lstStyle/>
        <a:p>
          <a:r>
            <a:rPr lang="en-US" dirty="0" smtClean="0"/>
            <a:t>Ndundu Investments</a:t>
          </a:r>
          <a:endParaRPr lang="en-US" dirty="0"/>
        </a:p>
      </dgm:t>
    </dgm:pt>
    <dgm:pt modelId="{1E22B960-950D-4D5E-B9A8-AFA7DA586D1F}" type="parTrans" cxnId="{BB475847-38CF-42C3-A524-0263A413243D}">
      <dgm:prSet/>
      <dgm:spPr/>
      <dgm:t>
        <a:bodyPr/>
        <a:lstStyle/>
        <a:p>
          <a:endParaRPr lang="en-US"/>
        </a:p>
      </dgm:t>
    </dgm:pt>
    <dgm:pt modelId="{010B285F-46A2-477F-94AE-719290E63508}" type="sibTrans" cxnId="{BB475847-38CF-42C3-A524-0263A413243D}">
      <dgm:prSet/>
      <dgm:spPr/>
      <dgm:t>
        <a:bodyPr/>
        <a:lstStyle/>
        <a:p>
          <a:endParaRPr lang="en-US"/>
        </a:p>
      </dgm:t>
    </dgm:pt>
    <dgm:pt modelId="{6FE6FF60-675A-4BBC-9794-097059A56497}">
      <dgm:prSet phldrT="[Text]"/>
      <dgm:spPr/>
      <dgm:t>
        <a:bodyPr/>
        <a:lstStyle/>
        <a:p>
          <a:r>
            <a:rPr lang="en-US" dirty="0" smtClean="0"/>
            <a:t>Kingdom City Group</a:t>
          </a:r>
          <a:endParaRPr lang="en-US" dirty="0"/>
        </a:p>
      </dgm:t>
    </dgm:pt>
    <dgm:pt modelId="{095DA946-813A-468B-9FFE-9C3E625D1919}" type="parTrans" cxnId="{C08D621C-6202-4AEC-9CD7-E4624C1D5976}">
      <dgm:prSet/>
      <dgm:spPr/>
      <dgm:t>
        <a:bodyPr/>
        <a:lstStyle/>
        <a:p>
          <a:endParaRPr lang="en-US"/>
        </a:p>
      </dgm:t>
    </dgm:pt>
    <dgm:pt modelId="{26381E84-EFAA-4E34-8BD3-F4860615019B}" type="sibTrans" cxnId="{C08D621C-6202-4AEC-9CD7-E4624C1D5976}">
      <dgm:prSet/>
      <dgm:spPr/>
      <dgm:t>
        <a:bodyPr/>
        <a:lstStyle/>
        <a:p>
          <a:endParaRPr lang="en-US"/>
        </a:p>
      </dgm:t>
    </dgm:pt>
    <dgm:pt modelId="{794D61B7-5852-4571-A5EE-DA8504AB05CE}">
      <dgm:prSet phldrT="[Text]"/>
      <dgm:spPr/>
      <dgm:t>
        <a:bodyPr/>
        <a:lstStyle/>
        <a:p>
          <a:r>
            <a:rPr lang="en-US" dirty="0" smtClean="0"/>
            <a:t>Inter Religious Council of Uganda</a:t>
          </a:r>
          <a:endParaRPr lang="en-US" dirty="0"/>
        </a:p>
      </dgm:t>
    </dgm:pt>
    <dgm:pt modelId="{80C30FCA-702D-4CFE-A2DA-FCBB1B534B29}" type="parTrans" cxnId="{539F560D-B0D3-4F05-8AB7-DB5AA8562653}">
      <dgm:prSet/>
      <dgm:spPr/>
      <dgm:t>
        <a:bodyPr/>
        <a:lstStyle/>
        <a:p>
          <a:endParaRPr lang="en-US"/>
        </a:p>
      </dgm:t>
    </dgm:pt>
    <dgm:pt modelId="{A9842C13-967C-46F9-806A-D19873D99B76}" type="sibTrans" cxnId="{539F560D-B0D3-4F05-8AB7-DB5AA8562653}">
      <dgm:prSet/>
      <dgm:spPr/>
      <dgm:t>
        <a:bodyPr/>
        <a:lstStyle/>
        <a:p>
          <a:endParaRPr lang="en-US"/>
        </a:p>
      </dgm:t>
    </dgm:pt>
    <dgm:pt modelId="{C285B33D-863E-4723-8FDD-2A11F29D352E}">
      <dgm:prSet phldrT="[Text]"/>
      <dgm:spPr/>
      <dgm:t>
        <a:bodyPr/>
        <a:lstStyle/>
        <a:p>
          <a:r>
            <a:rPr lang="en-US" dirty="0" smtClean="0"/>
            <a:t>Uganda Martyrs </a:t>
          </a:r>
          <a:r>
            <a:rPr lang="en-US" dirty="0" err="1" smtClean="0"/>
            <a:t>Univ</a:t>
          </a:r>
          <a:r>
            <a:rPr lang="en-US" dirty="0" smtClean="0"/>
            <a:t> - </a:t>
          </a:r>
          <a:r>
            <a:rPr lang="en-US" dirty="0" err="1" smtClean="0"/>
            <a:t>Nkozi</a:t>
          </a:r>
          <a:endParaRPr lang="en-US" dirty="0"/>
        </a:p>
      </dgm:t>
    </dgm:pt>
    <dgm:pt modelId="{63C16BD4-0837-40E7-97AA-EC3494A382C7}" type="parTrans" cxnId="{55CF6786-0CE9-4209-A4D1-0E8ECA826C06}">
      <dgm:prSet/>
      <dgm:spPr/>
      <dgm:t>
        <a:bodyPr/>
        <a:lstStyle/>
        <a:p>
          <a:endParaRPr lang="en-US"/>
        </a:p>
      </dgm:t>
    </dgm:pt>
    <dgm:pt modelId="{BDFDD841-D1FA-4607-BD0E-5DFB73C74F79}" type="sibTrans" cxnId="{55CF6786-0CE9-4209-A4D1-0E8ECA826C06}">
      <dgm:prSet/>
      <dgm:spPr/>
      <dgm:t>
        <a:bodyPr/>
        <a:lstStyle/>
        <a:p>
          <a:endParaRPr lang="en-US"/>
        </a:p>
      </dgm:t>
    </dgm:pt>
    <dgm:pt modelId="{6ED2529A-A3ED-4C56-8B91-538916AA578B}">
      <dgm:prSet/>
      <dgm:spPr/>
      <dgm:t>
        <a:bodyPr/>
        <a:lstStyle/>
        <a:p>
          <a:r>
            <a:rPr lang="en-US" dirty="0" smtClean="0"/>
            <a:t>MUBS - Entrepreneurship Development Centre</a:t>
          </a:r>
          <a:endParaRPr lang="en-US" dirty="0"/>
        </a:p>
      </dgm:t>
    </dgm:pt>
    <dgm:pt modelId="{F5549B34-E2F2-44FC-8843-BE5CB9F073F7}" type="parTrans" cxnId="{8B0E41BE-8677-4475-B722-D9D768E03DDC}">
      <dgm:prSet/>
      <dgm:spPr/>
      <dgm:t>
        <a:bodyPr/>
        <a:lstStyle/>
        <a:p>
          <a:endParaRPr lang="en-US"/>
        </a:p>
      </dgm:t>
    </dgm:pt>
    <dgm:pt modelId="{0ADCAA7E-BD7B-4E4B-8596-554C5F24E5FD}" type="sibTrans" cxnId="{8B0E41BE-8677-4475-B722-D9D768E03DDC}">
      <dgm:prSet/>
      <dgm:spPr/>
      <dgm:t>
        <a:bodyPr/>
        <a:lstStyle/>
        <a:p>
          <a:endParaRPr lang="en-US"/>
        </a:p>
      </dgm:t>
    </dgm:pt>
    <dgm:pt modelId="{52D66635-621F-457E-B40D-576AA2B458D0}">
      <dgm:prSet/>
      <dgm:spPr/>
      <dgm:t>
        <a:bodyPr/>
        <a:lstStyle/>
        <a:p>
          <a:r>
            <a:rPr lang="en-US" dirty="0" smtClean="0"/>
            <a:t>Equity Bank Foundation</a:t>
          </a:r>
          <a:endParaRPr lang="en-US" dirty="0"/>
        </a:p>
      </dgm:t>
    </dgm:pt>
    <dgm:pt modelId="{0D89EA41-3838-42FF-9F96-70C6C52EB447}" type="parTrans" cxnId="{8684EC66-7D29-4146-BC7B-0DF0F87A1D4F}">
      <dgm:prSet/>
      <dgm:spPr/>
      <dgm:t>
        <a:bodyPr/>
        <a:lstStyle/>
        <a:p>
          <a:endParaRPr lang="en-US"/>
        </a:p>
      </dgm:t>
    </dgm:pt>
    <dgm:pt modelId="{BC2E5E49-4FC2-494F-893B-AF5124DE7B2B}" type="sibTrans" cxnId="{8684EC66-7D29-4146-BC7B-0DF0F87A1D4F}">
      <dgm:prSet/>
      <dgm:spPr/>
      <dgm:t>
        <a:bodyPr/>
        <a:lstStyle/>
        <a:p>
          <a:endParaRPr lang="en-US"/>
        </a:p>
      </dgm:t>
    </dgm:pt>
    <dgm:pt modelId="{3A2C1976-459F-4345-85FB-BA81533D900B}">
      <dgm:prSet phldrT="[Text]"/>
      <dgm:spPr/>
      <dgm:t>
        <a:bodyPr/>
        <a:lstStyle/>
        <a:p>
          <a:r>
            <a:rPr lang="en-US" dirty="0" smtClean="0"/>
            <a:t>Vision Fund Ltd</a:t>
          </a:r>
          <a:endParaRPr lang="en-US" dirty="0"/>
        </a:p>
      </dgm:t>
    </dgm:pt>
    <dgm:pt modelId="{26307402-49C3-4AB6-8D0F-0C1335BC3ADA}" type="parTrans" cxnId="{357FAE24-ED05-4EEC-9B80-6DE786AE89BB}">
      <dgm:prSet/>
      <dgm:spPr/>
      <dgm:t>
        <a:bodyPr/>
        <a:lstStyle/>
        <a:p>
          <a:endParaRPr lang="en-US"/>
        </a:p>
      </dgm:t>
    </dgm:pt>
    <dgm:pt modelId="{648B4943-AEE0-4706-AF57-6ED609FC651E}" type="sibTrans" cxnId="{357FAE24-ED05-4EEC-9B80-6DE786AE89BB}">
      <dgm:prSet/>
      <dgm:spPr/>
      <dgm:t>
        <a:bodyPr/>
        <a:lstStyle/>
        <a:p>
          <a:endParaRPr lang="en-US"/>
        </a:p>
      </dgm:t>
    </dgm:pt>
    <dgm:pt modelId="{AE06ADF9-724D-4452-B7D2-6EF0A67A4E1B}">
      <dgm:prSet phldrT="[Text]"/>
      <dgm:spPr/>
      <dgm:t>
        <a:bodyPr/>
        <a:lstStyle/>
        <a:p>
          <a:r>
            <a:rPr lang="en-US" dirty="0" err="1" smtClean="0"/>
            <a:t>Nansana</a:t>
          </a:r>
          <a:r>
            <a:rPr lang="en-US" dirty="0" smtClean="0"/>
            <a:t> Town</a:t>
          </a:r>
          <a:endParaRPr lang="en-US" dirty="0"/>
        </a:p>
      </dgm:t>
    </dgm:pt>
    <dgm:pt modelId="{EB564A17-F186-49F3-90F3-E86BA72975A6}" type="parTrans" cxnId="{FA20E954-CF72-42E8-95D0-184C37106AA5}">
      <dgm:prSet/>
      <dgm:spPr/>
      <dgm:t>
        <a:bodyPr/>
        <a:lstStyle/>
        <a:p>
          <a:endParaRPr lang="en-US"/>
        </a:p>
      </dgm:t>
    </dgm:pt>
    <dgm:pt modelId="{73B0AB17-396A-48E3-93D7-0A82F9F024C7}" type="sibTrans" cxnId="{FA20E954-CF72-42E8-95D0-184C37106AA5}">
      <dgm:prSet/>
      <dgm:spPr/>
      <dgm:t>
        <a:bodyPr/>
        <a:lstStyle/>
        <a:p>
          <a:endParaRPr lang="en-US"/>
        </a:p>
      </dgm:t>
    </dgm:pt>
    <dgm:pt modelId="{2AE32853-B98D-41ED-9924-B9C6EDBBA20C}">
      <dgm:prSet phldrT="[Text]"/>
      <dgm:spPr/>
      <dgm:t>
        <a:bodyPr/>
        <a:lstStyle/>
        <a:p>
          <a:r>
            <a:rPr lang="en-US" dirty="0" smtClean="0"/>
            <a:t>Kampala Central</a:t>
          </a:r>
          <a:endParaRPr lang="en-US" dirty="0"/>
        </a:p>
      </dgm:t>
    </dgm:pt>
    <dgm:pt modelId="{981468A7-FD3C-4707-865D-813A14FF948A}" type="parTrans" cxnId="{A0747DB1-02C3-4C81-84A8-6B9399220502}">
      <dgm:prSet/>
      <dgm:spPr/>
      <dgm:t>
        <a:bodyPr/>
        <a:lstStyle/>
        <a:p>
          <a:endParaRPr lang="en-US"/>
        </a:p>
      </dgm:t>
    </dgm:pt>
    <dgm:pt modelId="{5B2D4CF4-8E5A-49D6-9FE7-35FC217A6E03}" type="sibTrans" cxnId="{A0747DB1-02C3-4C81-84A8-6B9399220502}">
      <dgm:prSet/>
      <dgm:spPr/>
      <dgm:t>
        <a:bodyPr/>
        <a:lstStyle/>
        <a:p>
          <a:endParaRPr lang="en-US"/>
        </a:p>
      </dgm:t>
    </dgm:pt>
    <dgm:pt modelId="{84D0CB77-89A0-4B6D-8A13-4582E7290EB7}">
      <dgm:prSet phldrT="[Text]"/>
      <dgm:spPr/>
      <dgm:t>
        <a:bodyPr/>
        <a:lstStyle/>
        <a:p>
          <a:r>
            <a:rPr lang="en-US" dirty="0" err="1" smtClean="0"/>
            <a:t>Keweerimide</a:t>
          </a:r>
          <a:r>
            <a:rPr lang="en-US" dirty="0" smtClean="0"/>
            <a:t> Farmers</a:t>
          </a:r>
          <a:endParaRPr lang="en-US" dirty="0"/>
        </a:p>
      </dgm:t>
    </dgm:pt>
    <dgm:pt modelId="{A8801080-695C-499C-9A19-672226D612DD}" type="parTrans" cxnId="{2054063E-6359-41E5-B08B-B0B77187CA65}">
      <dgm:prSet/>
      <dgm:spPr/>
      <dgm:t>
        <a:bodyPr/>
        <a:lstStyle/>
        <a:p>
          <a:endParaRPr lang="en-US"/>
        </a:p>
      </dgm:t>
    </dgm:pt>
    <dgm:pt modelId="{2E4F0B8B-BBF9-4F7E-A612-B84C4703AB25}" type="sibTrans" cxnId="{2054063E-6359-41E5-B08B-B0B77187CA65}">
      <dgm:prSet/>
      <dgm:spPr/>
      <dgm:t>
        <a:bodyPr/>
        <a:lstStyle/>
        <a:p>
          <a:endParaRPr lang="en-US"/>
        </a:p>
      </dgm:t>
    </dgm:pt>
    <dgm:pt modelId="{1B12011C-183F-4157-97BB-645A481A9FD0}">
      <dgm:prSet phldrT="[Text]"/>
      <dgm:spPr/>
      <dgm:t>
        <a:bodyPr/>
        <a:lstStyle/>
        <a:p>
          <a:r>
            <a:rPr lang="en-US" dirty="0" err="1" smtClean="0"/>
            <a:t>Biyinzika</a:t>
          </a:r>
          <a:r>
            <a:rPr lang="en-US" dirty="0" smtClean="0"/>
            <a:t> Poultry</a:t>
          </a:r>
          <a:endParaRPr lang="en-US" dirty="0"/>
        </a:p>
      </dgm:t>
    </dgm:pt>
    <dgm:pt modelId="{5429617F-AF76-41A5-A426-C68F1F6C2759}" type="parTrans" cxnId="{AA368D1B-4667-4348-9F7F-40BCD1C17DFD}">
      <dgm:prSet/>
      <dgm:spPr/>
      <dgm:t>
        <a:bodyPr/>
        <a:lstStyle/>
        <a:p>
          <a:endParaRPr lang="en-US"/>
        </a:p>
      </dgm:t>
    </dgm:pt>
    <dgm:pt modelId="{F13D4EF9-4640-4D34-BED1-146E79A41156}" type="sibTrans" cxnId="{AA368D1B-4667-4348-9F7F-40BCD1C17DFD}">
      <dgm:prSet/>
      <dgm:spPr/>
      <dgm:t>
        <a:bodyPr/>
        <a:lstStyle/>
        <a:p>
          <a:endParaRPr lang="en-US"/>
        </a:p>
      </dgm:t>
    </dgm:pt>
    <dgm:pt modelId="{5B6D9AC2-86B6-485C-95D9-F094B4950B57}">
      <dgm:prSet phldrT="[Text]"/>
      <dgm:spPr/>
      <dgm:t>
        <a:bodyPr/>
        <a:lstStyle/>
        <a:p>
          <a:r>
            <a:rPr lang="en-US" dirty="0" smtClean="0"/>
            <a:t>Hand to Hand Initiative</a:t>
          </a:r>
          <a:endParaRPr lang="en-US" dirty="0"/>
        </a:p>
      </dgm:t>
    </dgm:pt>
    <dgm:pt modelId="{7CDF0FFC-4801-4D48-A236-FB5809B8B772}" type="parTrans" cxnId="{D58A035B-2BB0-4050-8B7D-CA8CAFF038EF}">
      <dgm:prSet/>
      <dgm:spPr/>
      <dgm:t>
        <a:bodyPr/>
        <a:lstStyle/>
        <a:p>
          <a:endParaRPr lang="en-US"/>
        </a:p>
      </dgm:t>
    </dgm:pt>
    <dgm:pt modelId="{F4708BF9-CD5A-45B1-B19B-25E64FB67603}" type="sibTrans" cxnId="{D58A035B-2BB0-4050-8B7D-CA8CAFF038EF}">
      <dgm:prSet/>
      <dgm:spPr/>
      <dgm:t>
        <a:bodyPr/>
        <a:lstStyle/>
        <a:p>
          <a:endParaRPr lang="en-US"/>
        </a:p>
      </dgm:t>
    </dgm:pt>
    <dgm:pt modelId="{36FD6879-0CCA-4DB7-B7CE-BB96B0B1AB9F}" type="pres">
      <dgm:prSet presAssocID="{69F20C24-2586-426A-9756-21BC289A3A51}" presName="linearFlow" presStyleCnt="0">
        <dgm:presLayoutVars>
          <dgm:dir/>
          <dgm:animLvl val="lvl"/>
          <dgm:resizeHandles/>
        </dgm:presLayoutVars>
      </dgm:prSet>
      <dgm:spPr/>
    </dgm:pt>
    <dgm:pt modelId="{2B3FBDB5-2FC0-4372-9879-001C9F71C438}" type="pres">
      <dgm:prSet presAssocID="{B6D2212F-2600-42DB-8ECC-05F1A06D4FB3}" presName="compositeNode" presStyleCnt="0">
        <dgm:presLayoutVars>
          <dgm:bulletEnabled val="1"/>
        </dgm:presLayoutVars>
      </dgm:prSet>
      <dgm:spPr/>
    </dgm:pt>
    <dgm:pt modelId="{0516BC56-ECAC-4462-8F5F-9BA325C42A36}" type="pres">
      <dgm:prSet presAssocID="{B6D2212F-2600-42DB-8ECC-05F1A06D4FB3}" presName="image" presStyleLbl="fgImgPlace1" presStyleIdx="0" presStyleCnt="3"/>
      <dgm:spPr/>
    </dgm:pt>
    <dgm:pt modelId="{FB8DBD91-B9DF-404D-A269-C35783B426DB}" type="pres">
      <dgm:prSet presAssocID="{B6D2212F-2600-42DB-8ECC-05F1A06D4FB3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03B297-C085-4826-970A-0B754E97B7A4}" type="pres">
      <dgm:prSet presAssocID="{B6D2212F-2600-42DB-8ECC-05F1A06D4FB3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C0DE3764-2AF6-4625-B3CB-52A417B4730C}" type="pres">
      <dgm:prSet presAssocID="{FA5BCC15-9413-4FAC-AF6F-04E0BCEF1C96}" presName="sibTrans" presStyleCnt="0"/>
      <dgm:spPr/>
    </dgm:pt>
    <dgm:pt modelId="{F4878E9B-DD23-450C-8153-0EF1FF665308}" type="pres">
      <dgm:prSet presAssocID="{2C70DACE-340C-4ED8-B463-AD4F6C7B4837}" presName="compositeNode" presStyleCnt="0">
        <dgm:presLayoutVars>
          <dgm:bulletEnabled val="1"/>
        </dgm:presLayoutVars>
      </dgm:prSet>
      <dgm:spPr/>
    </dgm:pt>
    <dgm:pt modelId="{33FFAB0E-899A-420C-A52A-7D464E5ACFF4}" type="pres">
      <dgm:prSet presAssocID="{2C70DACE-340C-4ED8-B463-AD4F6C7B4837}" presName="image" presStyleLbl="fgImgPlace1" presStyleIdx="1" presStyleCnt="3"/>
      <dgm:spPr/>
    </dgm:pt>
    <dgm:pt modelId="{357C0A0A-428C-4C4B-8CD7-77476B980CF2}" type="pres">
      <dgm:prSet presAssocID="{2C70DACE-340C-4ED8-B463-AD4F6C7B4837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7A503B-DEB8-4DFD-A267-A218BC7447CA}" type="pres">
      <dgm:prSet presAssocID="{2C70DACE-340C-4ED8-B463-AD4F6C7B4837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C4781355-58FA-43AF-AEC1-9BE13418512D}" type="pres">
      <dgm:prSet presAssocID="{E75B1921-E9EA-4461-AE0D-FB4844E37FF4}" presName="sibTrans" presStyleCnt="0"/>
      <dgm:spPr/>
    </dgm:pt>
    <dgm:pt modelId="{9E9C0E45-8D98-403A-B494-A8C012F6FCB6}" type="pres">
      <dgm:prSet presAssocID="{E3DC4931-D117-47FA-B7CB-EF70BD0ADEEF}" presName="compositeNode" presStyleCnt="0">
        <dgm:presLayoutVars>
          <dgm:bulletEnabled val="1"/>
        </dgm:presLayoutVars>
      </dgm:prSet>
      <dgm:spPr/>
    </dgm:pt>
    <dgm:pt modelId="{677D6B3D-2BC0-4234-9F36-9C872730605B}" type="pres">
      <dgm:prSet presAssocID="{E3DC4931-D117-47FA-B7CB-EF70BD0ADEEF}" presName="image" presStyleLbl="fgImgPlace1" presStyleIdx="2" presStyleCnt="3"/>
      <dgm:spPr/>
    </dgm:pt>
    <dgm:pt modelId="{71B2C507-9F6B-4295-B47C-6898F9B8A16B}" type="pres">
      <dgm:prSet presAssocID="{E3DC4931-D117-47FA-B7CB-EF70BD0ADEEF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739BFF-5DAA-4933-AF0A-8A573833053A}" type="pres">
      <dgm:prSet presAssocID="{E3DC4931-D117-47FA-B7CB-EF70BD0ADEEF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BB475847-38CF-42C3-A524-0263A413243D}" srcId="{2C70DACE-340C-4ED8-B463-AD4F6C7B4837}" destId="{BE2E7827-DF8D-429B-ACC7-1B2491CF8647}" srcOrd="4" destOrd="0" parTransId="{1E22B960-950D-4D5E-B9A8-AFA7DA586D1F}" sibTransId="{010B285F-46A2-477F-94AE-719290E63508}"/>
    <dgm:cxn modelId="{82FE6EFA-9154-4D86-84D9-ED5592B0C937}" type="presOf" srcId="{FD36602C-98F3-49CB-A1D8-EA5471972E06}" destId="{357C0A0A-428C-4C4B-8CD7-77476B980CF2}" srcOrd="0" destOrd="3" presId="urn:microsoft.com/office/officeart/2005/8/layout/hList2"/>
    <dgm:cxn modelId="{F67EE786-250A-472A-915D-F6495D395E21}" type="presOf" srcId="{F0038B36-A31A-41D2-A9A8-C99F540AF55E}" destId="{FB8DBD91-B9DF-404D-A269-C35783B426DB}" srcOrd="0" destOrd="3" presId="urn:microsoft.com/office/officeart/2005/8/layout/hList2"/>
    <dgm:cxn modelId="{386DF0F3-D223-4E33-818F-E3AD5A45E538}" type="presOf" srcId="{6ED2529A-A3ED-4C56-8B91-538916AA578B}" destId="{357C0A0A-428C-4C4B-8CD7-77476B980CF2}" srcOrd="0" destOrd="8" presId="urn:microsoft.com/office/officeart/2005/8/layout/hList2"/>
    <dgm:cxn modelId="{8B0E41BE-8677-4475-B722-D9D768E03DDC}" srcId="{2C70DACE-340C-4ED8-B463-AD4F6C7B4837}" destId="{6ED2529A-A3ED-4C56-8B91-538916AA578B}" srcOrd="8" destOrd="0" parTransId="{F5549B34-E2F2-44FC-8843-BE5CB9F073F7}" sibTransId="{0ADCAA7E-BD7B-4E4B-8596-554C5F24E5FD}"/>
    <dgm:cxn modelId="{42488ABD-16BA-4551-86FA-6AD37DB0DD45}" type="presOf" srcId="{52D66635-621F-457E-B40D-576AA2B458D0}" destId="{357C0A0A-428C-4C4B-8CD7-77476B980CF2}" srcOrd="0" destOrd="9" presId="urn:microsoft.com/office/officeart/2005/8/layout/hList2"/>
    <dgm:cxn modelId="{2054063E-6359-41E5-B08B-B0B77187CA65}" srcId="{E3DC4931-D117-47FA-B7CB-EF70BD0ADEEF}" destId="{84D0CB77-89A0-4B6D-8A13-4582E7290EB7}" srcOrd="4" destOrd="0" parTransId="{A8801080-695C-499C-9A19-672226D612DD}" sibTransId="{2E4F0B8B-BBF9-4F7E-A612-B84C4703AB25}"/>
    <dgm:cxn modelId="{64E59C20-9667-4895-BD24-29BF38D6C059}" srcId="{2C70DACE-340C-4ED8-B463-AD4F6C7B4837}" destId="{A416485D-8A54-4D2B-ACEF-78151F603BD3}" srcOrd="0" destOrd="0" parTransId="{1B498D85-D323-4603-A398-DE13344CE903}" sibTransId="{B51EEB51-A834-406E-BDF8-D4C4E9BBF1CD}"/>
    <dgm:cxn modelId="{811EAD86-3E33-4F7D-9B0A-AB850D6174D8}" srcId="{E3DC4931-D117-47FA-B7CB-EF70BD0ADEEF}" destId="{D2E0F53B-9772-4C05-959F-4CFF43918907}" srcOrd="0" destOrd="0" parTransId="{9952E856-5313-46D6-92F2-6CD41BA51CF4}" sibTransId="{85225948-1364-491A-A2CB-8B2FB78B9348}"/>
    <dgm:cxn modelId="{3EE3F694-704F-44AA-896D-5DF77A3DB5AE}" type="presOf" srcId="{5B6D9AC2-86B6-485C-95D9-F094B4950B57}" destId="{71B2C507-9F6B-4295-B47C-6898F9B8A16B}" srcOrd="0" destOrd="5" presId="urn:microsoft.com/office/officeart/2005/8/layout/hList2"/>
    <dgm:cxn modelId="{50508005-4701-45AC-A18B-BCAC6761FC90}" type="presOf" srcId="{2C70DACE-340C-4ED8-B463-AD4F6C7B4837}" destId="{E97A503B-DEB8-4DFD-A267-A218BC7447CA}" srcOrd="0" destOrd="0" presId="urn:microsoft.com/office/officeart/2005/8/layout/hList2"/>
    <dgm:cxn modelId="{629DDFFF-EE46-4A0D-81C1-FC9094F72D26}" srcId="{69F20C24-2586-426A-9756-21BC289A3A51}" destId="{B6D2212F-2600-42DB-8ECC-05F1A06D4FB3}" srcOrd="0" destOrd="0" parTransId="{2A477300-8A3F-4FEC-B26D-5D1EBEB67BF5}" sibTransId="{FA5BCC15-9413-4FAC-AF6F-04E0BCEF1C96}"/>
    <dgm:cxn modelId="{13235891-5B69-4D84-8DF7-D96ACDF9E18A}" srcId="{B6D2212F-2600-42DB-8ECC-05F1A06D4FB3}" destId="{B80A438A-688C-4E64-AD5E-3CB538DD53CF}" srcOrd="1" destOrd="0" parTransId="{2A833DC6-558A-4847-A4AF-F069220A9646}" sibTransId="{DC8ACD8C-60BE-4AB2-A3F8-85FA3A105F11}"/>
    <dgm:cxn modelId="{AF650817-24C2-4D66-9AD9-F9422CA47C21}" type="presOf" srcId="{E3DC4931-D117-47FA-B7CB-EF70BD0ADEEF}" destId="{AA739BFF-5DAA-4933-AF0A-8A573833053A}" srcOrd="0" destOrd="0" presId="urn:microsoft.com/office/officeart/2005/8/layout/hList2"/>
    <dgm:cxn modelId="{8684EC66-7D29-4146-BC7B-0DF0F87A1D4F}" srcId="{2C70DACE-340C-4ED8-B463-AD4F6C7B4837}" destId="{52D66635-621F-457E-B40D-576AA2B458D0}" srcOrd="9" destOrd="0" parTransId="{0D89EA41-3838-42FF-9F96-70C6C52EB447}" sibTransId="{BC2E5E49-4FC2-494F-893B-AF5124DE7B2B}"/>
    <dgm:cxn modelId="{48FBC2F9-1236-4F72-B46C-EC00B2A22F41}" srcId="{2C70DACE-340C-4ED8-B463-AD4F6C7B4837}" destId="{FD36602C-98F3-49CB-A1D8-EA5471972E06}" srcOrd="3" destOrd="0" parTransId="{CF4D96BA-D05B-4BDF-B366-A53663EC5654}" sibTransId="{9A112B29-F8E4-413B-8B43-1EC6D439A48D}"/>
    <dgm:cxn modelId="{55CF6786-0CE9-4209-A4D1-0E8ECA826C06}" srcId="{2C70DACE-340C-4ED8-B463-AD4F6C7B4837}" destId="{C285B33D-863E-4723-8FDD-2A11F29D352E}" srcOrd="7" destOrd="0" parTransId="{63C16BD4-0837-40E7-97AA-EC3494A382C7}" sibTransId="{BDFDD841-D1FA-4607-BD0E-5DFB73C74F79}"/>
    <dgm:cxn modelId="{80461980-5C18-49FA-8AFD-551F59E532AD}" type="presOf" srcId="{794D61B7-5852-4571-A5EE-DA8504AB05CE}" destId="{357C0A0A-428C-4C4B-8CD7-77476B980CF2}" srcOrd="0" destOrd="12" presId="urn:microsoft.com/office/officeart/2005/8/layout/hList2"/>
    <dgm:cxn modelId="{AAD8DAAE-B4C5-4F24-9B52-FEB72ACEC16C}" type="presOf" srcId="{A416485D-8A54-4D2B-ACEF-78151F603BD3}" destId="{357C0A0A-428C-4C4B-8CD7-77476B980CF2}" srcOrd="0" destOrd="0" presId="urn:microsoft.com/office/officeart/2005/8/layout/hList2"/>
    <dgm:cxn modelId="{B825A769-94CA-4EC7-84B8-06EBDF58B0B9}" type="presOf" srcId="{304E629E-AA75-455A-B444-682DB008A856}" destId="{357C0A0A-428C-4C4B-8CD7-77476B980CF2}" srcOrd="0" destOrd="10" presId="urn:microsoft.com/office/officeart/2005/8/layout/hList2"/>
    <dgm:cxn modelId="{CF2D5F8C-5D02-4C34-BADE-40E757B745CD}" srcId="{B6D2212F-2600-42DB-8ECC-05F1A06D4FB3}" destId="{C9D8A787-EAF0-4F1A-810D-FB3F5B8E34CF}" srcOrd="0" destOrd="0" parTransId="{97E67F03-D0D3-4C71-B728-B23411C8F145}" sibTransId="{4F6DC6B8-70DA-4C4B-B6DF-BE955AB45804}"/>
    <dgm:cxn modelId="{D1E7988B-AD0B-4A60-8E83-E081BE1073E1}" type="presOf" srcId="{1B12011C-183F-4157-97BB-645A481A9FD0}" destId="{357C0A0A-428C-4C4B-8CD7-77476B980CF2}" srcOrd="0" destOrd="13" presId="urn:microsoft.com/office/officeart/2005/8/layout/hList2"/>
    <dgm:cxn modelId="{EBD141ED-E432-4927-97AC-8F3F53463BED}" type="presOf" srcId="{2AE32853-B98D-41ED-9924-B9C6EDBBA20C}" destId="{71B2C507-9F6B-4295-B47C-6898F9B8A16B}" srcOrd="0" destOrd="3" presId="urn:microsoft.com/office/officeart/2005/8/layout/hList2"/>
    <dgm:cxn modelId="{9CBDD47A-0C86-4AD0-B8FA-B1F0E4E19879}" type="presOf" srcId="{3A2C1976-459F-4345-85FB-BA81533D900B}" destId="{357C0A0A-428C-4C4B-8CD7-77476B980CF2}" srcOrd="0" destOrd="5" presId="urn:microsoft.com/office/officeart/2005/8/layout/hList2"/>
    <dgm:cxn modelId="{C08D621C-6202-4AEC-9CD7-E4624C1D5976}" srcId="{2C70DACE-340C-4ED8-B463-AD4F6C7B4837}" destId="{6FE6FF60-675A-4BBC-9794-097059A56497}" srcOrd="6" destOrd="0" parTransId="{095DA946-813A-468B-9FFE-9C3E625D1919}" sibTransId="{26381E84-EFAA-4E34-8BD3-F4860615019B}"/>
    <dgm:cxn modelId="{357FAE24-ED05-4EEC-9B80-6DE786AE89BB}" srcId="{2C70DACE-340C-4ED8-B463-AD4F6C7B4837}" destId="{3A2C1976-459F-4345-85FB-BA81533D900B}" srcOrd="5" destOrd="0" parTransId="{26307402-49C3-4AB6-8D0F-0C1335BC3ADA}" sibTransId="{648B4943-AEE0-4706-AF57-6ED609FC651E}"/>
    <dgm:cxn modelId="{78B81667-24E9-4EED-94A2-358067F72D49}" type="presOf" srcId="{554D2AF0-BAC7-4596-83DB-7F489985CA0D}" destId="{71B2C507-9F6B-4295-B47C-6898F9B8A16B}" srcOrd="0" destOrd="1" presId="urn:microsoft.com/office/officeart/2005/8/layout/hList2"/>
    <dgm:cxn modelId="{91AC1B26-0DC7-4520-BC91-F361F8C779BB}" srcId="{2C70DACE-340C-4ED8-B463-AD4F6C7B4837}" destId="{45A1FB83-08A8-45EB-A2CE-A0950FCBA4B5}" srcOrd="2" destOrd="0" parTransId="{1AF83764-7157-445C-BE88-522FD9286214}" sibTransId="{14F82249-BCAE-4DC6-8FE4-7A17C5DD613A}"/>
    <dgm:cxn modelId="{37015055-6141-4CFE-AD38-92693E6E7C6F}" srcId="{69F20C24-2586-426A-9756-21BC289A3A51}" destId="{2C70DACE-340C-4ED8-B463-AD4F6C7B4837}" srcOrd="1" destOrd="0" parTransId="{19507976-D61D-46E8-AF19-AAB5FE763D9B}" sibTransId="{E75B1921-E9EA-4461-AE0D-FB4844E37FF4}"/>
    <dgm:cxn modelId="{CC3A9E3E-539A-4AC3-8D1C-E9163F605C56}" srcId="{E3DC4931-D117-47FA-B7CB-EF70BD0ADEEF}" destId="{554D2AF0-BAC7-4596-83DB-7F489985CA0D}" srcOrd="1" destOrd="0" parTransId="{AF7E6FF9-3557-4C2A-B177-9E758CBE01C2}" sibTransId="{24149CB6-44C1-44E3-BDC7-4C34D7AB90E0}"/>
    <dgm:cxn modelId="{FA1940BA-C6F2-4E66-825C-03D05486EACE}" srcId="{B6D2212F-2600-42DB-8ECC-05F1A06D4FB3}" destId="{469388CF-D663-485F-9018-AF259878DF6D}" srcOrd="2" destOrd="0" parTransId="{C8465928-EA49-4837-AF6C-FB076C0D4C29}" sibTransId="{F702E078-31E7-47BE-B855-95EE2323A4A7}"/>
    <dgm:cxn modelId="{9D048B05-FD65-4419-8569-57542AEBDCBB}" type="presOf" srcId="{C9D8A787-EAF0-4F1A-810D-FB3F5B8E34CF}" destId="{FB8DBD91-B9DF-404D-A269-C35783B426DB}" srcOrd="0" destOrd="0" presId="urn:microsoft.com/office/officeart/2005/8/layout/hList2"/>
    <dgm:cxn modelId="{6179E458-F9AC-40B7-8843-B98E1C479D17}" type="presOf" srcId="{AE06ADF9-724D-4452-B7D2-6EF0A67A4E1B}" destId="{71B2C507-9F6B-4295-B47C-6898F9B8A16B}" srcOrd="0" destOrd="2" presId="urn:microsoft.com/office/officeart/2005/8/layout/hList2"/>
    <dgm:cxn modelId="{4BDF8682-2065-4C59-A620-322AB524B005}" type="presOf" srcId="{BE2E7827-DF8D-429B-ACC7-1B2491CF8647}" destId="{357C0A0A-428C-4C4B-8CD7-77476B980CF2}" srcOrd="0" destOrd="4" presId="urn:microsoft.com/office/officeart/2005/8/layout/hList2"/>
    <dgm:cxn modelId="{D3AFE939-E69A-4515-97A8-5E62189D7B96}" type="presOf" srcId="{FD375930-AFCF-42B9-B288-EB59A711C04B}" destId="{357C0A0A-428C-4C4B-8CD7-77476B980CF2}" srcOrd="0" destOrd="1" presId="urn:microsoft.com/office/officeart/2005/8/layout/hList2"/>
    <dgm:cxn modelId="{8669ACB9-0622-4F9B-8F44-4AE703FAA395}" type="presOf" srcId="{15470794-2A7D-4F6C-80D0-03C9A948986F}" destId="{357C0A0A-428C-4C4B-8CD7-77476B980CF2}" srcOrd="0" destOrd="11" presId="urn:microsoft.com/office/officeart/2005/8/layout/hList2"/>
    <dgm:cxn modelId="{590E584E-5136-4B12-AEB1-AEBDDDA7762D}" srcId="{2C70DACE-340C-4ED8-B463-AD4F6C7B4837}" destId="{FD375930-AFCF-42B9-B288-EB59A711C04B}" srcOrd="1" destOrd="0" parTransId="{1AA1112F-6455-4597-B327-4024A9DA0EFC}" sibTransId="{DB598198-C246-406F-9F89-2C4446FEAB79}"/>
    <dgm:cxn modelId="{1C6B7C55-DBEC-4AB2-87F0-149ECB932D2B}" srcId="{2C70DACE-340C-4ED8-B463-AD4F6C7B4837}" destId="{304E629E-AA75-455A-B444-682DB008A856}" srcOrd="10" destOrd="0" parTransId="{3F87A020-9B1F-4DD0-903D-D6601F07A8D7}" sibTransId="{12FB3CE1-5AEF-49D5-952D-0D89C66C93ED}"/>
    <dgm:cxn modelId="{52AAB4FB-52CD-466A-9F7F-16E37AEE9071}" type="presOf" srcId="{B80A438A-688C-4E64-AD5E-3CB538DD53CF}" destId="{FB8DBD91-B9DF-404D-A269-C35783B426DB}" srcOrd="0" destOrd="1" presId="urn:microsoft.com/office/officeart/2005/8/layout/hList2"/>
    <dgm:cxn modelId="{0FB7EEBA-9873-42FF-836B-92F622FC08B2}" type="presOf" srcId="{45A1FB83-08A8-45EB-A2CE-A0950FCBA4B5}" destId="{357C0A0A-428C-4C4B-8CD7-77476B980CF2}" srcOrd="0" destOrd="2" presId="urn:microsoft.com/office/officeart/2005/8/layout/hList2"/>
    <dgm:cxn modelId="{DBB9F767-4D9E-4512-9583-6FBA224634E7}" type="presOf" srcId="{69F20C24-2586-426A-9756-21BC289A3A51}" destId="{36FD6879-0CCA-4DB7-B7CE-BB96B0B1AB9F}" srcOrd="0" destOrd="0" presId="urn:microsoft.com/office/officeart/2005/8/layout/hList2"/>
    <dgm:cxn modelId="{539F560D-B0D3-4F05-8AB7-DB5AA8562653}" srcId="{2C70DACE-340C-4ED8-B463-AD4F6C7B4837}" destId="{794D61B7-5852-4571-A5EE-DA8504AB05CE}" srcOrd="12" destOrd="0" parTransId="{80C30FCA-702D-4CFE-A2DA-FCBB1B534B29}" sibTransId="{A9842C13-967C-46F9-806A-D19873D99B76}"/>
    <dgm:cxn modelId="{8EA11705-9A7C-41E0-9586-B2B5F233E9A5}" type="presOf" srcId="{D2E0F53B-9772-4C05-959F-4CFF43918907}" destId="{71B2C507-9F6B-4295-B47C-6898F9B8A16B}" srcOrd="0" destOrd="0" presId="urn:microsoft.com/office/officeart/2005/8/layout/hList2"/>
    <dgm:cxn modelId="{A0747DB1-02C3-4C81-84A8-6B9399220502}" srcId="{E3DC4931-D117-47FA-B7CB-EF70BD0ADEEF}" destId="{2AE32853-B98D-41ED-9924-B9C6EDBBA20C}" srcOrd="3" destOrd="0" parTransId="{981468A7-FD3C-4707-865D-813A14FF948A}" sibTransId="{5B2D4CF4-8E5A-49D6-9FE7-35FC217A6E03}"/>
    <dgm:cxn modelId="{D6A17251-20F0-46CA-BD9F-CE66FA711ADC}" srcId="{B6D2212F-2600-42DB-8ECC-05F1A06D4FB3}" destId="{F0038B36-A31A-41D2-A9A8-C99F540AF55E}" srcOrd="3" destOrd="0" parTransId="{A641014B-BA21-4EA9-89A6-D0DE7195786B}" sibTransId="{EAAD2192-CA7F-4237-B889-5E18D59C4C7F}"/>
    <dgm:cxn modelId="{8465A6E3-8747-4001-BBC3-B4E722662657}" srcId="{2C70DACE-340C-4ED8-B463-AD4F6C7B4837}" destId="{15470794-2A7D-4F6C-80D0-03C9A948986F}" srcOrd="11" destOrd="0" parTransId="{0A6CC0E7-3C8D-4A5C-AB18-ADE76F72BD76}" sibTransId="{D7BD0D18-85C9-46A3-AC04-F1EEC00167B5}"/>
    <dgm:cxn modelId="{0E73CF0F-27E0-406E-AE43-3AD328313D9F}" type="presOf" srcId="{C285B33D-863E-4723-8FDD-2A11F29D352E}" destId="{357C0A0A-428C-4C4B-8CD7-77476B980CF2}" srcOrd="0" destOrd="7" presId="urn:microsoft.com/office/officeart/2005/8/layout/hList2"/>
    <dgm:cxn modelId="{FA20E954-CF72-42E8-95D0-184C37106AA5}" srcId="{E3DC4931-D117-47FA-B7CB-EF70BD0ADEEF}" destId="{AE06ADF9-724D-4452-B7D2-6EF0A67A4E1B}" srcOrd="2" destOrd="0" parTransId="{EB564A17-F186-49F3-90F3-E86BA72975A6}" sibTransId="{73B0AB17-396A-48E3-93D7-0A82F9F024C7}"/>
    <dgm:cxn modelId="{A4F04C35-962C-4EBD-8608-EB4EEDF1FC2C}" type="presOf" srcId="{6FE6FF60-675A-4BBC-9794-097059A56497}" destId="{357C0A0A-428C-4C4B-8CD7-77476B980CF2}" srcOrd="0" destOrd="6" presId="urn:microsoft.com/office/officeart/2005/8/layout/hList2"/>
    <dgm:cxn modelId="{14F66048-1EC6-47D4-BDBE-05F0BB43C1A2}" type="presOf" srcId="{84D0CB77-89A0-4B6D-8A13-4582E7290EB7}" destId="{71B2C507-9F6B-4295-B47C-6898F9B8A16B}" srcOrd="0" destOrd="4" presId="urn:microsoft.com/office/officeart/2005/8/layout/hList2"/>
    <dgm:cxn modelId="{17D1B079-3CE6-4C2D-B08F-E370A148F77F}" type="presOf" srcId="{B6D2212F-2600-42DB-8ECC-05F1A06D4FB3}" destId="{FA03B297-C085-4826-970A-0B754E97B7A4}" srcOrd="0" destOrd="0" presId="urn:microsoft.com/office/officeart/2005/8/layout/hList2"/>
    <dgm:cxn modelId="{703859E1-8E0A-408D-8E47-AD6B70A8F5F6}" type="presOf" srcId="{469388CF-D663-485F-9018-AF259878DF6D}" destId="{FB8DBD91-B9DF-404D-A269-C35783B426DB}" srcOrd="0" destOrd="2" presId="urn:microsoft.com/office/officeart/2005/8/layout/hList2"/>
    <dgm:cxn modelId="{D58A035B-2BB0-4050-8B7D-CA8CAFF038EF}" srcId="{E3DC4931-D117-47FA-B7CB-EF70BD0ADEEF}" destId="{5B6D9AC2-86B6-485C-95D9-F094B4950B57}" srcOrd="5" destOrd="0" parTransId="{7CDF0FFC-4801-4D48-A236-FB5809B8B772}" sibTransId="{F4708BF9-CD5A-45B1-B19B-25E64FB67603}"/>
    <dgm:cxn modelId="{AA368D1B-4667-4348-9F7F-40BCD1C17DFD}" srcId="{2C70DACE-340C-4ED8-B463-AD4F6C7B4837}" destId="{1B12011C-183F-4157-97BB-645A481A9FD0}" srcOrd="13" destOrd="0" parTransId="{5429617F-AF76-41A5-A426-C68F1F6C2759}" sibTransId="{F13D4EF9-4640-4D34-BED1-146E79A41156}"/>
    <dgm:cxn modelId="{ED74AAB2-1540-4590-A72D-5E32FDA8B5F0}" srcId="{69F20C24-2586-426A-9756-21BC289A3A51}" destId="{E3DC4931-D117-47FA-B7CB-EF70BD0ADEEF}" srcOrd="2" destOrd="0" parTransId="{3C0DE627-38D6-45E8-B8A9-37F803CCF0D9}" sibTransId="{002B9774-FE86-4487-A18C-9F39887FDB14}"/>
    <dgm:cxn modelId="{D8C1203F-9045-4301-B170-3B7D4FB28EDA}" type="presParOf" srcId="{36FD6879-0CCA-4DB7-B7CE-BB96B0B1AB9F}" destId="{2B3FBDB5-2FC0-4372-9879-001C9F71C438}" srcOrd="0" destOrd="0" presId="urn:microsoft.com/office/officeart/2005/8/layout/hList2"/>
    <dgm:cxn modelId="{DB5202D1-63D2-496A-BCF3-CAF000603DFD}" type="presParOf" srcId="{2B3FBDB5-2FC0-4372-9879-001C9F71C438}" destId="{0516BC56-ECAC-4462-8F5F-9BA325C42A36}" srcOrd="0" destOrd="0" presId="urn:microsoft.com/office/officeart/2005/8/layout/hList2"/>
    <dgm:cxn modelId="{7F4ADB08-4F29-43EC-836F-8A2AF0D1145E}" type="presParOf" srcId="{2B3FBDB5-2FC0-4372-9879-001C9F71C438}" destId="{FB8DBD91-B9DF-404D-A269-C35783B426DB}" srcOrd="1" destOrd="0" presId="urn:microsoft.com/office/officeart/2005/8/layout/hList2"/>
    <dgm:cxn modelId="{F3454A30-9A17-4317-A89B-21F892975697}" type="presParOf" srcId="{2B3FBDB5-2FC0-4372-9879-001C9F71C438}" destId="{FA03B297-C085-4826-970A-0B754E97B7A4}" srcOrd="2" destOrd="0" presId="urn:microsoft.com/office/officeart/2005/8/layout/hList2"/>
    <dgm:cxn modelId="{05083BE7-4269-411F-86DE-BFF8C2D8D1FA}" type="presParOf" srcId="{36FD6879-0CCA-4DB7-B7CE-BB96B0B1AB9F}" destId="{C0DE3764-2AF6-4625-B3CB-52A417B4730C}" srcOrd="1" destOrd="0" presId="urn:microsoft.com/office/officeart/2005/8/layout/hList2"/>
    <dgm:cxn modelId="{D8AAEB49-02BD-429B-96DB-F6F164BE5E60}" type="presParOf" srcId="{36FD6879-0CCA-4DB7-B7CE-BB96B0B1AB9F}" destId="{F4878E9B-DD23-450C-8153-0EF1FF665308}" srcOrd="2" destOrd="0" presId="urn:microsoft.com/office/officeart/2005/8/layout/hList2"/>
    <dgm:cxn modelId="{D1B1E513-DFAE-40EB-A910-8BC335B825CC}" type="presParOf" srcId="{F4878E9B-DD23-450C-8153-0EF1FF665308}" destId="{33FFAB0E-899A-420C-A52A-7D464E5ACFF4}" srcOrd="0" destOrd="0" presId="urn:microsoft.com/office/officeart/2005/8/layout/hList2"/>
    <dgm:cxn modelId="{83CD3B14-E4BF-44A6-A891-9DD25888AC65}" type="presParOf" srcId="{F4878E9B-DD23-450C-8153-0EF1FF665308}" destId="{357C0A0A-428C-4C4B-8CD7-77476B980CF2}" srcOrd="1" destOrd="0" presId="urn:microsoft.com/office/officeart/2005/8/layout/hList2"/>
    <dgm:cxn modelId="{BECEB92C-1412-4AED-8A57-A024CAB31A4A}" type="presParOf" srcId="{F4878E9B-DD23-450C-8153-0EF1FF665308}" destId="{E97A503B-DEB8-4DFD-A267-A218BC7447CA}" srcOrd="2" destOrd="0" presId="urn:microsoft.com/office/officeart/2005/8/layout/hList2"/>
    <dgm:cxn modelId="{6FA5EA80-680E-46E4-85A7-823BA0B74176}" type="presParOf" srcId="{36FD6879-0CCA-4DB7-B7CE-BB96B0B1AB9F}" destId="{C4781355-58FA-43AF-AEC1-9BE13418512D}" srcOrd="3" destOrd="0" presId="urn:microsoft.com/office/officeart/2005/8/layout/hList2"/>
    <dgm:cxn modelId="{CB38A733-2D95-4CA5-911E-A353336AA830}" type="presParOf" srcId="{36FD6879-0CCA-4DB7-B7CE-BB96B0B1AB9F}" destId="{9E9C0E45-8D98-403A-B494-A8C012F6FCB6}" srcOrd="4" destOrd="0" presId="urn:microsoft.com/office/officeart/2005/8/layout/hList2"/>
    <dgm:cxn modelId="{E95CB432-9F42-494B-8EDD-8DAAFCA7EF94}" type="presParOf" srcId="{9E9C0E45-8D98-403A-B494-A8C012F6FCB6}" destId="{677D6B3D-2BC0-4234-9F36-9C872730605B}" srcOrd="0" destOrd="0" presId="urn:microsoft.com/office/officeart/2005/8/layout/hList2"/>
    <dgm:cxn modelId="{0A9DF673-1691-4580-AA2D-758D9D03B15B}" type="presParOf" srcId="{9E9C0E45-8D98-403A-B494-A8C012F6FCB6}" destId="{71B2C507-9F6B-4295-B47C-6898F9B8A16B}" srcOrd="1" destOrd="0" presId="urn:microsoft.com/office/officeart/2005/8/layout/hList2"/>
    <dgm:cxn modelId="{152085BE-5BD9-48C3-9AA3-FAEEBF65A23D}" type="presParOf" srcId="{9E9C0E45-8D98-403A-B494-A8C012F6FCB6}" destId="{AA739BFF-5DAA-4933-AF0A-8A573833053A}" srcOrd="2" destOrd="0" presId="urn:microsoft.com/office/officeart/2005/8/layout/hList2"/>
  </dgm:cxnLst>
  <dgm:bg/>
  <dgm:whole/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341AD-6528-41C3-9513-378DEC6A7ABF}">
      <dsp:nvSpPr>
        <dsp:cNvPr id="0" name=""/>
        <dsp:cNvSpPr/>
      </dsp:nvSpPr>
      <dsp:spPr>
        <a:xfrm>
          <a:off x="104" y="0"/>
          <a:ext cx="1397740" cy="38814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Government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( MDAs)</a:t>
          </a:r>
          <a:endParaRPr lang="en-US" sz="1100" kern="1200" dirty="0"/>
        </a:p>
      </dsp:txBody>
      <dsp:txXfrm>
        <a:off x="104" y="1552574"/>
        <a:ext cx="1397740" cy="1552574"/>
      </dsp:txXfrm>
    </dsp:sp>
    <dsp:sp modelId="{F46E110E-D46A-42F9-B680-B7C8EFE07180}">
      <dsp:nvSpPr>
        <dsp:cNvPr id="0" name=""/>
        <dsp:cNvSpPr/>
      </dsp:nvSpPr>
      <dsp:spPr>
        <a:xfrm>
          <a:off x="52715" y="232886"/>
          <a:ext cx="1292518" cy="129251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950727-7892-48DE-B888-159870E39BD6}">
      <dsp:nvSpPr>
        <dsp:cNvPr id="0" name=""/>
        <dsp:cNvSpPr/>
      </dsp:nvSpPr>
      <dsp:spPr>
        <a:xfrm>
          <a:off x="1439777" y="0"/>
          <a:ext cx="1397740" cy="38814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International Development Agencies</a:t>
          </a:r>
          <a:endParaRPr lang="en-US" sz="1100" kern="1200" dirty="0"/>
        </a:p>
      </dsp:txBody>
      <dsp:txXfrm>
        <a:off x="1439777" y="1552574"/>
        <a:ext cx="1397740" cy="1552574"/>
      </dsp:txXfrm>
    </dsp:sp>
    <dsp:sp modelId="{8D20A607-B27C-4A1A-A6AF-C828C964BFA8}">
      <dsp:nvSpPr>
        <dsp:cNvPr id="0" name=""/>
        <dsp:cNvSpPr/>
      </dsp:nvSpPr>
      <dsp:spPr>
        <a:xfrm>
          <a:off x="1492388" y="232886"/>
          <a:ext cx="1292518" cy="1292518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906B43-FB94-4769-BAE3-AEE512F6A77A}">
      <dsp:nvSpPr>
        <dsp:cNvPr id="0" name=""/>
        <dsp:cNvSpPr/>
      </dsp:nvSpPr>
      <dsp:spPr>
        <a:xfrm>
          <a:off x="2879449" y="0"/>
          <a:ext cx="1397740" cy="38814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Private Sector Agencies</a:t>
          </a:r>
          <a:endParaRPr lang="en-US" sz="1100" kern="1200" dirty="0"/>
        </a:p>
      </dsp:txBody>
      <dsp:txXfrm>
        <a:off x="2879449" y="1552574"/>
        <a:ext cx="1397740" cy="1552574"/>
      </dsp:txXfrm>
    </dsp:sp>
    <dsp:sp modelId="{23B2EC33-F507-4213-A63B-34F131DE9799}">
      <dsp:nvSpPr>
        <dsp:cNvPr id="0" name=""/>
        <dsp:cNvSpPr/>
      </dsp:nvSpPr>
      <dsp:spPr>
        <a:xfrm>
          <a:off x="2932060" y="232886"/>
          <a:ext cx="1292518" cy="1292518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67601B-DAE3-4FC0-896E-2712CA0C65CF}">
      <dsp:nvSpPr>
        <dsp:cNvPr id="0" name=""/>
        <dsp:cNvSpPr/>
      </dsp:nvSpPr>
      <dsp:spPr>
        <a:xfrm>
          <a:off x="4319122" y="0"/>
          <a:ext cx="1397740" cy="38814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CSO Sector Actors</a:t>
          </a:r>
          <a:endParaRPr lang="en-US" sz="1100" kern="1200" dirty="0"/>
        </a:p>
      </dsp:txBody>
      <dsp:txXfrm>
        <a:off x="4319122" y="1552574"/>
        <a:ext cx="1397740" cy="1552574"/>
      </dsp:txXfrm>
    </dsp:sp>
    <dsp:sp modelId="{1D710CB0-778F-413A-A504-D5D5B9057E73}">
      <dsp:nvSpPr>
        <dsp:cNvPr id="0" name=""/>
        <dsp:cNvSpPr/>
      </dsp:nvSpPr>
      <dsp:spPr>
        <a:xfrm>
          <a:off x="4371732" y="232886"/>
          <a:ext cx="1292518" cy="1292518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D7825B-E4B5-4B57-A7E1-DB51C626B75C}">
      <dsp:nvSpPr>
        <dsp:cNvPr id="0" name=""/>
        <dsp:cNvSpPr/>
      </dsp:nvSpPr>
      <dsp:spPr>
        <a:xfrm>
          <a:off x="5758794" y="0"/>
          <a:ext cx="1397740" cy="388143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CULTURAL INSTITUTIONS</a:t>
          </a:r>
          <a:endParaRPr lang="en-US" sz="1100" kern="1200" dirty="0"/>
        </a:p>
      </dsp:txBody>
      <dsp:txXfrm>
        <a:off x="5758794" y="1552574"/>
        <a:ext cx="1397740" cy="1552574"/>
      </dsp:txXfrm>
    </dsp:sp>
    <dsp:sp modelId="{FDCF8A56-00D7-4266-A419-4336BE44DFA3}">
      <dsp:nvSpPr>
        <dsp:cNvPr id="0" name=""/>
        <dsp:cNvSpPr/>
      </dsp:nvSpPr>
      <dsp:spPr>
        <a:xfrm>
          <a:off x="5811405" y="232886"/>
          <a:ext cx="1292518" cy="1292518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91D92A-46E6-4DE0-BA60-8B2500814E4D}">
      <dsp:nvSpPr>
        <dsp:cNvPr id="0" name=""/>
        <dsp:cNvSpPr/>
      </dsp:nvSpPr>
      <dsp:spPr>
        <a:xfrm>
          <a:off x="7198466" y="0"/>
          <a:ext cx="1397740" cy="38814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PARENTS/FAMILIES</a:t>
          </a:r>
          <a:endParaRPr lang="en-US" sz="1100" kern="1200" dirty="0"/>
        </a:p>
      </dsp:txBody>
      <dsp:txXfrm>
        <a:off x="7198466" y="1552574"/>
        <a:ext cx="1397740" cy="1552574"/>
      </dsp:txXfrm>
    </dsp:sp>
    <dsp:sp modelId="{FF93DF81-CEAD-4BAC-B4F8-5DA7008BF66D}">
      <dsp:nvSpPr>
        <dsp:cNvPr id="0" name=""/>
        <dsp:cNvSpPr/>
      </dsp:nvSpPr>
      <dsp:spPr>
        <a:xfrm>
          <a:off x="7251077" y="232886"/>
          <a:ext cx="1292518" cy="1292518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E13C3E-E45A-4E58-B0AA-F7F967C0E88E}">
      <dsp:nvSpPr>
        <dsp:cNvPr id="0" name=""/>
        <dsp:cNvSpPr/>
      </dsp:nvSpPr>
      <dsp:spPr>
        <a:xfrm>
          <a:off x="343852" y="3105149"/>
          <a:ext cx="7908607" cy="582215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37E3CB8-5F3C-4F06-AABE-87141CC30AA8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F928B7E-3705-4707-8FCC-86E5CD8716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D502-133D-4959-A031-80910525DDDB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826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5C6A3-E7CD-492C-9602-8846756E428B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459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21815-7C94-43B8-9E7B-D4A2D00C52D9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1146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16B19-B669-4270-9026-59B2EA766F42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0325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7D2C8-3627-4AE1-AFC2-68B1C3A5A91E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277672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79C63-1B39-4561-9F27-18A564CFC1F8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21666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4AA6D-D20F-4CEE-8C36-590DBCCD9AEF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36382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FF230-5FBD-4FD7-B14C-39B92562971A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0854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EA25-2647-4436-A48F-04A7071C2BAA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5429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FDE32-9814-4A9A-8B31-5DE1F09DD02D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7999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3E64-2E28-4DA2-81BB-F1C2C1552A86}" type="datetime1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558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B60A6-E3EE-4A0C-9AB9-F00781878042}" type="datetime1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4842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647D-3E31-41B0-B75B-47C4C78B90C2}" type="datetime1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159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8ED6B-3EEB-4920-A219-4D164E84476B}" type="datetime1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8348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E4FB8-6C95-42E2-A35E-4D9B89C788A7}" type="datetime1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659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7246C-00A2-46A5-8591-FB7C35EBA3C1}" type="datetime1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6773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46FBC-703A-4200-A39F-8E4537E15F36}" type="datetime1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WADEPA (2024)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17B37F4-5267-4978-B4F8-F2243B150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480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122217"/>
            <a:ext cx="7766936" cy="2840183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PRESENTING WADEPA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</a:t>
            </a:r>
            <a:r>
              <a:rPr lang="en-US" sz="2800" dirty="0" err="1" smtClean="0"/>
              <a:t>Wazi</a:t>
            </a:r>
            <a:r>
              <a:rPr lang="en-US" sz="2800" dirty="0" smtClean="0"/>
              <a:t> Digital Education &amp; Parents Alliance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175" y="4845465"/>
            <a:ext cx="9144000" cy="1734446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Presented By: Chairman,  </a:t>
            </a:r>
            <a:r>
              <a:rPr lang="en-US" dirty="0" err="1" smtClean="0">
                <a:solidFill>
                  <a:schemeClr val="tx1"/>
                </a:solidFill>
              </a:rPr>
              <a:t>Munghono</a:t>
            </a:r>
            <a:r>
              <a:rPr lang="en-US" dirty="0" smtClean="0">
                <a:solidFill>
                  <a:schemeClr val="tx1"/>
                </a:solidFill>
              </a:rPr>
              <a:t> Thomas (</a:t>
            </a:r>
            <a:r>
              <a:rPr lang="en-US" dirty="0" err="1" smtClean="0">
                <a:solidFill>
                  <a:schemeClr val="tx1"/>
                </a:solidFill>
              </a:rPr>
              <a:t>TaataDaniella</a:t>
            </a:r>
            <a:r>
              <a:rPr lang="en-US" dirty="0" smtClean="0">
                <a:solidFill>
                  <a:schemeClr val="tx1"/>
                </a:solidFill>
              </a:rPr>
              <a:t>). +256 751 558845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Madira</a:t>
            </a:r>
            <a:r>
              <a:rPr lang="en-US" dirty="0" smtClean="0">
                <a:solidFill>
                  <a:schemeClr val="tx1"/>
                </a:solidFill>
              </a:rPr>
              <a:t> Davidson </a:t>
            </a:r>
            <a:r>
              <a:rPr lang="en-US" dirty="0" err="1" smtClean="0">
                <a:solidFill>
                  <a:schemeClr val="tx1"/>
                </a:solidFill>
              </a:rPr>
              <a:t>Amooti</a:t>
            </a:r>
            <a:r>
              <a:rPr lang="en-US" dirty="0" smtClean="0">
                <a:solidFill>
                  <a:schemeClr val="tx1"/>
                </a:solidFill>
              </a:rPr>
              <a:t> PhD (Secretary General). +256 743 066363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8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WADEPA ORGANIZATIONAL STRUCTURE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14870" y="5187297"/>
            <a:ext cx="1760435" cy="914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PARENTS  GROUP 3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5973509" y="5187297"/>
            <a:ext cx="1794617" cy="914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PARENTS  GROUP 2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8363873" y="5187297"/>
            <a:ext cx="1640793" cy="914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PARENTS GROUP 1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598063" y="5187297"/>
            <a:ext cx="1768980" cy="9144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PARENTS GROUP 4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119035" y="4244844"/>
            <a:ext cx="7452255" cy="57498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WADEPA NETWORK COMMITTEE AT LOWER LOCAL GOVERNMENT LEVEL 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238998" y="2199590"/>
            <a:ext cx="7332292" cy="4614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WADEPA NETWORK COMMITTEE AT REGIONAL LEVEL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2238998" y="1270000"/>
            <a:ext cx="7272472" cy="660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WADEPA NATIONAL BOARD, ADVISORY COMMITTEE </a:t>
            </a:r>
            <a:endParaRPr lang="en-US" dirty="0" smtClean="0"/>
          </a:p>
          <a:p>
            <a:pPr algn="ctr"/>
            <a:r>
              <a:rPr lang="en-US" dirty="0" smtClean="0"/>
              <a:t>&amp; </a:t>
            </a:r>
            <a:r>
              <a:rPr lang="en-US" dirty="0" smtClean="0"/>
              <a:t>PROGRAMS STEERING COMMITTEE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512464" y="4819828"/>
            <a:ext cx="8545" cy="36746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512179" y="4751462"/>
            <a:ext cx="0" cy="43583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6810998" y="4819828"/>
            <a:ext cx="8546" cy="36746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9098812" y="4819827"/>
            <a:ext cx="17091" cy="36746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Up Arrow 20"/>
          <p:cNvSpPr/>
          <p:nvPr/>
        </p:nvSpPr>
        <p:spPr>
          <a:xfrm>
            <a:off x="5744908" y="2644993"/>
            <a:ext cx="555477" cy="5236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Up Arrow 21"/>
          <p:cNvSpPr/>
          <p:nvPr/>
        </p:nvSpPr>
        <p:spPr>
          <a:xfrm>
            <a:off x="5740636" y="1910387"/>
            <a:ext cx="465746" cy="2554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238998" y="3180455"/>
            <a:ext cx="7332292" cy="5066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WADEPA  NETWORK COMMITTEE AT HIGHER LOCAL GOVERNMENT LEVEL </a:t>
            </a:r>
            <a:endParaRPr lang="en-US" dirty="0"/>
          </a:p>
        </p:txBody>
      </p:sp>
      <p:sp>
        <p:nvSpPr>
          <p:cNvPr id="13" name="Up Arrow 12"/>
          <p:cNvSpPr/>
          <p:nvPr/>
        </p:nvSpPr>
        <p:spPr>
          <a:xfrm>
            <a:off x="5815753" y="3704081"/>
            <a:ext cx="484632" cy="5407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3333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WADEPA INSTITUTIONAL COLLABORATION MODEL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99410530"/>
              </p:ext>
            </p:extLst>
          </p:nvPr>
        </p:nvGraphicFramePr>
        <p:xfrm>
          <a:off x="677862" y="2160588"/>
          <a:ext cx="10142538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6928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WADEPA </a:t>
            </a:r>
            <a:r>
              <a:rPr lang="en-US" dirty="0" smtClean="0"/>
              <a:t>STRATEGIES &amp; PROGRAM FOCUS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7127"/>
            <a:ext cx="8596668" cy="44342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Family empowerment through digitalized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programmes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Culturally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accepted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Guardian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&amp; Parenting Support (GAP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for family leaders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Family Advocacy &amp;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Networking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(FAN):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voice of parent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fr-FR" sz="2400" dirty="0" err="1" smtClean="0">
                <a:latin typeface="Arial" pitchFamily="34" charset="0"/>
                <a:cs typeface="Arial" pitchFamily="34" charset="0"/>
              </a:rPr>
              <a:t>Gender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Development in Families 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(GDF</a:t>
            </a:r>
            <a:r>
              <a:rPr lang="fr-FR" sz="2400" dirty="0" smtClean="0">
                <a:latin typeface="Arial" pitchFamily="34" charset="0"/>
                <a:cs typeface="Arial" pitchFamily="34" charset="0"/>
              </a:rPr>
              <a:t>): </a:t>
            </a:r>
            <a:r>
              <a:rPr lang="fr-FR" sz="2400" dirty="0">
                <a:latin typeface="Arial" pitchFamily="34" charset="0"/>
                <a:cs typeface="Arial" pitchFamily="34" charset="0"/>
              </a:rPr>
              <a:t>Women, Men,  Youth, Elderly Persons and PWD Empowerment in families </a:t>
            </a:r>
            <a:endParaRPr lang="fr-F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Capacity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Building &amp;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Technical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services (CBT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for Local Partner Organizations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(Cooperatives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&amp; Associations) involved in community development initiatives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92372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Family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Business &amp; Green Enterprises ( FBE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inclusion for Sustainable Wealth Creation and management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Education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&amp; Skilling for Families (EAS): Formal, Non-formal and Informal.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Family Financial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Inclusion (FFI) services and products.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 Family Health Services &amp; Insurance ( FHS)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Family  Land &amp; Housing Schemes ( FLH)</a:t>
            </a: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8154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SUCCESSES SO FAR </a:t>
            </a:r>
            <a:r>
              <a:rPr lang="en-US" dirty="0"/>
              <a:t>REGISTERED </a:t>
            </a:r>
            <a:r>
              <a:rPr lang="en-US" dirty="0" smtClean="0"/>
              <a:t>BY WADEPA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189" y="1370880"/>
            <a:ext cx="8979284" cy="388077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Legal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Registered with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URSB as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Company Ltd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by Guarantee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2000 members recruited so far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Leadership in place and Secretariat created with offices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Kisaasi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on 1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Floor of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Ndundu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Complex in Kampala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Digital systems secured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for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online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services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learning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health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10 Partnerships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secured with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public and private sector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Poultry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Enterprises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piloted with 100 parents in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Kayabwe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Town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Council (1000 broiler birds).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5870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PLANNED ACTIVITIES OF </a:t>
            </a:r>
            <a:r>
              <a:rPr lang="en-US" dirty="0" smtClean="0"/>
              <a:t>WADEPA-2024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6291"/>
            <a:ext cx="8596668" cy="4545071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Launch: WADEPA at National level &amp; lower structures.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Digitize: Launch digital systems for services &amp; skilling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Partner: Solicit partnership with public &amp; private sector.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Fundraising: Undertake joint resource mobilization.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Groups: Organize Parents Events to form groups.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Family Day: Mobilize parents for the “International Family Day” Commemoration events.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	Awareness: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Organise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Workshops and Conferences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7901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 CURRENT PARTNERS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8583"/>
            <a:ext cx="8596668" cy="457278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Digital Green Investments Agency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(DIGIA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Madix Online Education Agency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(MADIX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mCASH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Ltd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Microfuse Computer Technologies Ltd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Global Pan African Movement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Ministry of ICT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(National ICT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Innovation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Hub 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Nakawa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Ministry of Gender, Labour and Social Development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Ministry of Trade, Industry and Cooperatives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0121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 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8897" y="1523280"/>
            <a:ext cx="8596668" cy="388077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Kingdom City Group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Inter religious Council of Uganda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Uganda Martyrs University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Makerere  University Business School-Entrepreneurship Development Centre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Equity Bank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Foundation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Ndundu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Investment Agency Ltd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Classic Baking and Catering Uganda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Vision Fund Ltd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5042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PRAYERS: REQUESTS FROM WADEPA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21" y="1300442"/>
            <a:ext cx="9291205" cy="511421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Accept to be the WADEPA focal point of reference on family and parenting matters within your area of jurisdiction preferably in written document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Build WADEPA leadership capacity in the relevant policies, legal frameworks,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regulations,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guidelines and Standing Operating Procedures in community development, family related matters and different gender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segments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Create awareness on family &amp; parenting during WADEPA events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Introduce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WADEPA to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government structures on development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Collaborate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with WADEPA in joint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programme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/projects development/implementation, partnership development with funders and fund raising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initiatives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3754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Partnerships &amp; Collaborations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15636" y="1191492"/>
          <a:ext cx="11291455" cy="52370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PRESENTATION THEME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190566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4800" dirty="0"/>
              <a:t>COLLABORATION ON</a:t>
            </a:r>
          </a:p>
          <a:p>
            <a:pPr marL="0" indent="0">
              <a:buNone/>
            </a:pPr>
            <a:r>
              <a:rPr lang="en-US" sz="4800" dirty="0" smtClean="0"/>
              <a:t>“SOCIALLY </a:t>
            </a:r>
            <a:r>
              <a:rPr lang="en-US" sz="4800" dirty="0"/>
              <a:t>ACCEPTABLE AND ECONOMICALLY EMPOWERING </a:t>
            </a:r>
            <a:r>
              <a:rPr lang="en-US" sz="4800" dirty="0" smtClean="0"/>
              <a:t>FAMILY-DRIVEN DEVELOPMENT</a:t>
            </a:r>
            <a:r>
              <a:rPr lang="en-US" sz="4800" dirty="0" smtClean="0"/>
              <a:t>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691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APPRECIATION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Chair: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Munghono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Thomas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TaataDaniella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), 0751 558845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Secretary: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Madira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Davidson 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Amooti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), 0743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PRO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Sanyu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Roberts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Bba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wa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Dinnah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), 077 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HQ: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Ndundu Complex, Kisaasi-Kyanja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Road, Kampala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+ Service Centre 1. National ICT Innovation Hub,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Nakawa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+ Service Centre 2: Pan African Square, Kampala Central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6898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PRESENTATION TOPICS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82436"/>
            <a:ext cx="8646775" cy="4765963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 </a:t>
            </a:r>
            <a:r>
              <a:rPr lang="en-US" dirty="0" smtClean="0"/>
              <a:t>To WADEPA</a:t>
            </a:r>
            <a:endParaRPr lang="en-US" dirty="0" smtClean="0"/>
          </a:p>
          <a:p>
            <a:r>
              <a:rPr lang="en-US" dirty="0" smtClean="0"/>
              <a:t>Philosophy: “Guardian/Parent-led Families As </a:t>
            </a:r>
            <a:r>
              <a:rPr lang="en-US" dirty="0" err="1" smtClean="0"/>
              <a:t>Epicentre</a:t>
            </a:r>
            <a:r>
              <a:rPr lang="en-US" dirty="0" smtClean="0"/>
              <a:t> For Sustainable Development”</a:t>
            </a:r>
          </a:p>
          <a:p>
            <a:r>
              <a:rPr lang="en-US" dirty="0" smtClean="0"/>
              <a:t>Organizational Structure of WADEPA</a:t>
            </a:r>
          </a:p>
          <a:p>
            <a:r>
              <a:rPr lang="en-US" dirty="0" smtClean="0"/>
              <a:t>Institutional Collaboration Model Of WADEPA</a:t>
            </a:r>
          </a:p>
          <a:p>
            <a:r>
              <a:rPr lang="en-US" dirty="0" smtClean="0"/>
              <a:t>WADEPA Programmatic Strategies</a:t>
            </a:r>
          </a:p>
          <a:p>
            <a:r>
              <a:rPr lang="en-US" dirty="0" smtClean="0"/>
              <a:t>Success Registered So Far</a:t>
            </a:r>
          </a:p>
          <a:p>
            <a:r>
              <a:rPr lang="en-US" dirty="0" smtClean="0"/>
              <a:t> Key Planned Activities </a:t>
            </a:r>
            <a:r>
              <a:rPr lang="en-US" dirty="0" smtClean="0"/>
              <a:t>of WADEPA </a:t>
            </a:r>
            <a:r>
              <a:rPr lang="en-US" dirty="0" smtClean="0"/>
              <a:t> for </a:t>
            </a:r>
            <a:r>
              <a:rPr lang="en-US" dirty="0" smtClean="0"/>
              <a:t>2024</a:t>
            </a:r>
          </a:p>
          <a:p>
            <a:r>
              <a:rPr lang="en-US" dirty="0" smtClean="0"/>
              <a:t>Key  Current Partners </a:t>
            </a:r>
          </a:p>
          <a:p>
            <a:r>
              <a:rPr lang="en-US" dirty="0" smtClean="0"/>
              <a:t>Request to Partner With MGLSD</a:t>
            </a:r>
          </a:p>
          <a:p>
            <a:r>
              <a:rPr lang="en-US" dirty="0" smtClean="0"/>
              <a:t>Open Discussions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582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FAMILIES AS THE EPICENTRE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of sustainable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4" name="Oval 3"/>
          <p:cNvSpPr/>
          <p:nvPr/>
        </p:nvSpPr>
        <p:spPr>
          <a:xfrm>
            <a:off x="723585" y="4979546"/>
            <a:ext cx="2272468" cy="139296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CULTURE, RELIGIOUS FAITH AND SOCIAL FORMATION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042303" y="5007836"/>
            <a:ext cx="2808557" cy="1566565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PRODUCTION, MANUFACTURING AND SERVICES ENTERPRISES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785504" y="5144568"/>
            <a:ext cx="1831648" cy="914400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HEALTH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374878" y="5144568"/>
            <a:ext cx="1931350" cy="914400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280872" y="3443955"/>
            <a:ext cx="4948727" cy="124768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GUARDIAN/PARENTS-LED FAMILIES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9298537" y="1948441"/>
            <a:ext cx="2273182" cy="9144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FINANCIAL INSTITUTIONS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068227" y="1901439"/>
            <a:ext cx="2521009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GOVERNMENT INTERVENTIONS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618788" y="1825625"/>
            <a:ext cx="1953070" cy="914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BUSINESS COMPANIES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260451" y="2041496"/>
            <a:ext cx="2448566" cy="1231543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DEVELOPMENT PARTNERS &amp; CSOs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55919" y="3027897"/>
            <a:ext cx="1324953" cy="48442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195985" y="2740025"/>
            <a:ext cx="666572" cy="67664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426295" y="2815839"/>
            <a:ext cx="0" cy="62811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3"/>
          </p:cNvCxnSpPr>
          <p:nvPr/>
        </p:nvCxnSpPr>
        <p:spPr>
          <a:xfrm flipH="1">
            <a:off x="8229601" y="2728930"/>
            <a:ext cx="1401836" cy="96285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515477" y="4691641"/>
            <a:ext cx="983314" cy="45292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0"/>
          </p:cNvCxnSpPr>
          <p:nvPr/>
        </p:nvCxnSpPr>
        <p:spPr>
          <a:xfrm flipV="1">
            <a:off x="4446582" y="4714596"/>
            <a:ext cx="415975" cy="29324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701328" y="4703117"/>
            <a:ext cx="0" cy="40458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8101413" y="4691641"/>
            <a:ext cx="1145137" cy="45292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78564" y="3623417"/>
            <a:ext cx="1785357" cy="132459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HOUSING &amp; SHELTER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9314916" y="3270109"/>
            <a:ext cx="2011989" cy="1556284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POLITICAL FORMATION, PEACE &amp; SECURITY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6947731" y="5826251"/>
            <a:ext cx="2403896" cy="1008092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FOOD SECURITY, ENERGY, CONSERVATION</a:t>
            </a:r>
            <a:endParaRPr lang="en-US" sz="1600" dirty="0"/>
          </a:p>
        </p:txBody>
      </p:sp>
      <p:cxnSp>
        <p:nvCxnSpPr>
          <p:cNvPr id="29" name="Straight Arrow Connector 28"/>
          <p:cNvCxnSpPr>
            <a:stCxn id="25" idx="0"/>
          </p:cNvCxnSpPr>
          <p:nvPr/>
        </p:nvCxnSpPr>
        <p:spPr>
          <a:xfrm flipH="1" flipV="1">
            <a:off x="7617152" y="4703117"/>
            <a:ext cx="532527" cy="1123134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3" idx="3"/>
            <a:endCxn id="8" idx="3"/>
          </p:cNvCxnSpPr>
          <p:nvPr/>
        </p:nvCxnSpPr>
        <p:spPr>
          <a:xfrm flipH="1" flipV="1">
            <a:off x="8229599" y="4067798"/>
            <a:ext cx="1044403" cy="3317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1" idx="6"/>
            <a:endCxn id="8" idx="1"/>
          </p:cNvCxnSpPr>
          <p:nvPr/>
        </p:nvCxnSpPr>
        <p:spPr>
          <a:xfrm flipV="1">
            <a:off x="2263921" y="4067798"/>
            <a:ext cx="1016951" cy="21791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9433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WADEPA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9419"/>
            <a:ext cx="8596668" cy="4489654"/>
          </a:xfrm>
        </p:spPr>
        <p:txBody>
          <a:bodyPr>
            <a:normAutofit fontScale="92500"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Wazi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Digital Education &amp; Parents Alliance (WADEPA) Ltd is a company limited by guarantee without shares (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URSB #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80034693149547) formed by a group 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parents.</a:t>
            </a:r>
          </a:p>
          <a:p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Legals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Founded in Jun 2023, Registered in 29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January 2024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Head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Offices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at Ndundu Complex - Kisaasi-Kyanja road,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Service Centres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National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ICT Innovation Hub 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Nakawa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Training/Meeting Centre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at Pan African Square - Kampala Central.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Currently WADEPA has 2000 parents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spread across Uganda 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WADEPA branches: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Kayabwe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Lugazi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Nansana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7700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3165"/>
            <a:ext cx="8596668" cy="49599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Vision: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Alliance wants to see a: “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World where every family has the opportunity to enhance their full  prosperity potential”  </a:t>
            </a:r>
            <a:endParaRPr lang="en-US" sz="2400" b="1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Mission: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Alliance commits itself to realize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“Socio-Economic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empowerment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using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families for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Local Economic </a:t>
            </a:r>
            <a:r>
              <a:rPr lang="en-US" sz="2400" b="1" i="1" dirty="0" smtClean="0">
                <a:latin typeface="Arial" pitchFamily="34" charset="0"/>
                <a:cs typeface="Arial" pitchFamily="34" charset="0"/>
              </a:rPr>
              <a:t>Development”</a:t>
            </a:r>
          </a:p>
          <a:p>
            <a:pPr marL="0" indent="0">
              <a:buNone/>
            </a:pPr>
            <a:endParaRPr lang="en-US" sz="2400" b="1" i="1" dirty="0"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Motto: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“ Empowered Parent, Prosperous Society”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Approach: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family Enterprise for Economic development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9596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 OF WADEPA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551709"/>
            <a:ext cx="9325649" cy="4489653"/>
          </a:xfrm>
        </p:spPr>
        <p:txBody>
          <a:bodyPr>
            <a:noAutofit/>
          </a:bodyPr>
          <a:lstStyle/>
          <a:p>
            <a:pPr lvl="1"/>
            <a:r>
              <a:rPr lang="en-US" sz="2400" dirty="0">
                <a:latin typeface="Trebuchet MS (Body)"/>
              </a:rPr>
              <a:t>Building participation capacity of parents in development sectors of education, health, agriculture, natural resources conservation, trade and enterprises, community services, governance, infrastructure development and use, industrial development etc. </a:t>
            </a:r>
            <a:endParaRPr lang="en-US" sz="2400" dirty="0" smtClean="0">
              <a:latin typeface="Trebuchet MS (Body)"/>
            </a:endParaRPr>
          </a:p>
          <a:p>
            <a:pPr lvl="1"/>
            <a:r>
              <a:rPr lang="en-US" sz="2400" dirty="0" smtClean="0">
                <a:latin typeface="Trebuchet MS (Body)"/>
              </a:rPr>
              <a:t>Establish and Coordinate </a:t>
            </a:r>
            <a:r>
              <a:rPr lang="en-US" sz="2400" dirty="0">
                <a:latin typeface="Trebuchet MS (Body)"/>
              </a:rPr>
              <a:t>issue based </a:t>
            </a:r>
            <a:r>
              <a:rPr lang="en-US" sz="2400" dirty="0" smtClean="0">
                <a:latin typeface="Trebuchet MS (Body)"/>
              </a:rPr>
              <a:t>parents networks at all governance levels </a:t>
            </a:r>
          </a:p>
          <a:p>
            <a:pPr lvl="1"/>
            <a:r>
              <a:rPr lang="en-US" sz="2400" dirty="0" smtClean="0">
                <a:latin typeface="Trebuchet MS (Body)"/>
              </a:rPr>
              <a:t>To </a:t>
            </a:r>
            <a:r>
              <a:rPr lang="en-US" sz="2400" dirty="0">
                <a:latin typeface="Trebuchet MS (Body)"/>
              </a:rPr>
              <a:t>build capacity of parents through parenting </a:t>
            </a:r>
            <a:r>
              <a:rPr lang="en-US" sz="2400" dirty="0" smtClean="0">
                <a:latin typeface="Trebuchet MS (Body)"/>
              </a:rPr>
              <a:t>skilling </a:t>
            </a:r>
            <a:r>
              <a:rPr lang="en-US" sz="2400" dirty="0">
                <a:latin typeface="Trebuchet MS (Body)"/>
              </a:rPr>
              <a:t>training, experience sharing events and </a:t>
            </a:r>
            <a:r>
              <a:rPr lang="en-US" sz="2400" dirty="0" smtClean="0">
                <a:latin typeface="Trebuchet MS (Body)"/>
              </a:rPr>
              <a:t>platforms</a:t>
            </a:r>
            <a:r>
              <a:rPr lang="en-US" sz="2400" dirty="0">
                <a:latin typeface="Trebuchet MS (Body)"/>
              </a:rPr>
              <a:t> </a:t>
            </a:r>
            <a:r>
              <a:rPr lang="en-US" sz="2400" dirty="0" smtClean="0">
                <a:latin typeface="Trebuchet MS (Body)"/>
              </a:rPr>
              <a:t>using community owned organizations</a:t>
            </a:r>
          </a:p>
          <a:p>
            <a:pPr lvl="1"/>
            <a:r>
              <a:rPr lang="en-US" sz="2400" dirty="0">
                <a:latin typeface="Trebuchet MS (Body)"/>
              </a:rPr>
              <a:t>To promote ethics and integrity through </a:t>
            </a:r>
            <a:r>
              <a:rPr lang="en-US" sz="2400" dirty="0" smtClean="0">
                <a:latin typeface="Trebuchet MS (Body)"/>
              </a:rPr>
              <a:t>parents </a:t>
            </a:r>
            <a:r>
              <a:rPr lang="en-US" sz="2400" dirty="0">
                <a:latin typeface="Trebuchet MS (Body)"/>
              </a:rPr>
              <a:t>role </a:t>
            </a:r>
            <a:r>
              <a:rPr lang="en-US" sz="2400" dirty="0" err="1" smtClean="0">
                <a:latin typeface="Trebuchet MS (Body)"/>
              </a:rPr>
              <a:t>modelling</a:t>
            </a:r>
            <a:endParaRPr lang="en-US" sz="2400" dirty="0">
              <a:latin typeface="Trebuchet MS (Body)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8199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CONTD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207" y="1548213"/>
            <a:ext cx="8596668" cy="4990744"/>
          </a:xfrm>
        </p:spPr>
        <p:txBody>
          <a:bodyPr/>
          <a:lstStyle/>
          <a:p>
            <a:pPr lvl="1"/>
            <a:r>
              <a:rPr lang="en-US" sz="2400" dirty="0">
                <a:latin typeface="Arial" pitchFamily="34" charset="0"/>
                <a:cs typeface="Arial" pitchFamily="34" charset="0"/>
              </a:rPr>
              <a:t>Support family business model among parents for sustainable wealth accumulation and management</a:t>
            </a:r>
          </a:p>
          <a:p>
            <a:pPr lvl="1"/>
            <a:r>
              <a:rPr lang="en-US" sz="2400" dirty="0">
                <a:latin typeface="Arial" pitchFamily="34" charset="0"/>
                <a:cs typeface="Arial" pitchFamily="34" charset="0"/>
              </a:rPr>
              <a:t> Promote digital education in all education institutions and homes to enhance quality of learning and teaching with greater parental involvement in decision making at all levels through a legally established National Parents Council</a:t>
            </a:r>
          </a:p>
          <a:p>
            <a:pPr lvl="1"/>
            <a:r>
              <a:rPr lang="en-US" sz="2400" dirty="0">
                <a:latin typeface="Arial" pitchFamily="34" charset="0"/>
                <a:cs typeface="Arial" pitchFamily="34" charset="0"/>
              </a:rPr>
              <a:t>Support inclusive financial schemes for capital accessibility to the participating family business enterprises,</a:t>
            </a:r>
          </a:p>
          <a:p>
            <a:pPr lvl="1"/>
            <a:r>
              <a:rPr lang="en-US" sz="2400" dirty="0">
                <a:latin typeface="Arial" pitchFamily="34" charset="0"/>
                <a:cs typeface="Arial" pitchFamily="34" charset="0"/>
              </a:rPr>
              <a:t>Support inclusive  business enterprises for sustainable family wealth creation schemes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6023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FEW Hub: Family Enterprise &amp; Welfare</a:t>
            </a:r>
            <a:br>
              <a:rPr lang="en-US" dirty="0" smtClean="0"/>
            </a:br>
            <a:r>
              <a:rPr lang="en-US" dirty="0" smtClean="0"/>
              <a:t>flagship project of WADEPA parents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B37F4-5267-4978-B4F8-F2243B150EE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WADEPA (2024)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898</TotalTime>
  <Words>1186</Words>
  <Application>Microsoft Office PowerPoint</Application>
  <PresentationFormat>Custom</PresentationFormat>
  <Paragraphs>213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Facet</vt:lpstr>
      <vt:lpstr>PRESENTING WADEPA  Wazi Digital Education &amp; Parents Alliance</vt:lpstr>
      <vt:lpstr>PRESENTATION THEME</vt:lpstr>
      <vt:lpstr>PRESENTATION TOPICS</vt:lpstr>
      <vt:lpstr> FAMILIES AS THE EPICENTRE  of sustainable development</vt:lpstr>
      <vt:lpstr>INTRODUCTION TO WADEPA</vt:lpstr>
      <vt:lpstr>INTRODUCTION CONTD</vt:lpstr>
      <vt:lpstr>OBJECTIVES OF WADEPA</vt:lpstr>
      <vt:lpstr>OBJECTIVES CONTD</vt:lpstr>
      <vt:lpstr>FEW Hub: Family Enterprise &amp; Welfare flagship project of WADEPA parents</vt:lpstr>
      <vt:lpstr> WADEPA ORGANIZATIONAL STRUCTURE</vt:lpstr>
      <vt:lpstr>WADEPA INSTITUTIONAL COLLABORATION MODEL</vt:lpstr>
      <vt:lpstr>WADEPA STRATEGIES &amp; PROGRAM FOCUS </vt:lpstr>
      <vt:lpstr>STRATEGIES CONTD</vt:lpstr>
      <vt:lpstr>SUCCESSES SO FAR REGISTERED BY WADEPA </vt:lpstr>
      <vt:lpstr>KEY PLANNED ACTIVITIES OF WADEPA-2024 </vt:lpstr>
      <vt:lpstr>KEY  CURRENT PARTNERS  </vt:lpstr>
      <vt:lpstr>PARTNERS CONTD</vt:lpstr>
      <vt:lpstr>PRAYERS: REQUESTS FROM WADEPA </vt:lpstr>
      <vt:lpstr>Partnerships &amp; Collaborations</vt:lpstr>
      <vt:lpstr>APPRECIATION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PARENTS ECONOMIC EMPOWERMENT FOR EDUCATION AND GOOD PARENTING</dc:title>
  <dc:creator>Taata Daniela</dc:creator>
  <cp:lastModifiedBy>Taata Daniela</cp:lastModifiedBy>
  <cp:revision>108</cp:revision>
  <dcterms:created xsi:type="dcterms:W3CDTF">2024-03-01T03:32:37Z</dcterms:created>
  <dcterms:modified xsi:type="dcterms:W3CDTF">2024-08-09T16:16:48Z</dcterms:modified>
</cp:coreProperties>
</file>